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4"/>
    <p:sldMasterId id="2147484009" r:id="rId5"/>
    <p:sldMasterId id="2147484057" r:id="rId6"/>
  </p:sldMasterIdLst>
  <p:notesMasterIdLst>
    <p:notesMasterId r:id="rId24"/>
  </p:notesMasterIdLst>
  <p:handoutMasterIdLst>
    <p:handoutMasterId r:id="rId25"/>
  </p:handoutMasterIdLst>
  <p:sldIdLst>
    <p:sldId id="865" r:id="rId7"/>
    <p:sldId id="289" r:id="rId8"/>
    <p:sldId id="296" r:id="rId9"/>
    <p:sldId id="2147480132" r:id="rId10"/>
    <p:sldId id="2147480140" r:id="rId11"/>
    <p:sldId id="2147480146" r:id="rId12"/>
    <p:sldId id="2147480149" r:id="rId13"/>
    <p:sldId id="2147480141" r:id="rId14"/>
    <p:sldId id="2147480147" r:id="rId15"/>
    <p:sldId id="2147480142" r:id="rId16"/>
    <p:sldId id="2147480143" r:id="rId17"/>
    <p:sldId id="2147480144" r:id="rId18"/>
    <p:sldId id="2147480148" r:id="rId19"/>
    <p:sldId id="2147480145" r:id="rId20"/>
    <p:sldId id="2147480150" r:id="rId21"/>
    <p:sldId id="2147480151" r:id="rId22"/>
    <p:sldId id="605" r:id="rId23"/>
  </p:sldIdLst>
  <p:sldSz cx="12192000" cy="6858000"/>
  <p:notesSz cx="6797675" cy="987425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374A3C-D21C-B43B-07A6-2F87E42183AD}" name="Falek Miah" initials="FM" userId="S::falek@advancinganalytics.co.uk::9a472a05-1e48-4d6d-9d7b-fe751beb26f2" providerId="AD"/>
  <p188:author id="{1050CF99-4A7B-72FD-5026-F199E2D73080}" name="Aysha Hamisi" initials="AH" userId="S::aysha@advancinganalytics.co.uk::65bdea05-fe70-4d25-b7f9-335e3d88831c" providerId="AD"/>
  <p188:author id="{B6B3E3CE-7A13-538B-217D-816873A00765}" name="Ust Oldfield" initials="UO" userId="S::ust@advancinganalytics.co.uk::1eaa8708-da26-4056-9af8-ee75887d6ce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cha Tomey" initials="ST" lastIdx="1" clrIdx="0">
    <p:extLst>
      <p:ext uri="{19B8F6BF-5375-455C-9EA6-DF929625EA0E}">
        <p15:presenceInfo xmlns:p15="http://schemas.microsoft.com/office/powerpoint/2012/main" userId="6084f9b2487af9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741"/>
    <a:srgbClr val="FFFFFF"/>
    <a:srgbClr val="B62740"/>
    <a:srgbClr val="C22944"/>
    <a:srgbClr val="006FBA"/>
    <a:srgbClr val="002C5C"/>
    <a:srgbClr val="1B348E"/>
    <a:srgbClr val="EDC30D"/>
    <a:srgbClr val="F2F2F2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44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greyskullanalytics.com/" TargetMode="External"/><Relationship Id="rId7" Type="http://schemas.openxmlformats.org/officeDocument/2006/relationships/hyperlink" Target="https://github.com/GreyskullAnalytics/slide-decks/tree/main/2024-12%20Bristol%20UG" TargetMode="External"/><Relationship Id="rId2" Type="http://schemas.openxmlformats.org/officeDocument/2006/relationships/hyperlink" Target="https://bsky.app/profile/greyskullpbi.bsky.social" TargetMode="External"/><Relationship Id="rId1" Type="http://schemas.openxmlformats.org/officeDocument/2006/relationships/hyperlink" Target="https://www.linkedin.com/in/j0hnnyw1nter/" TargetMode="External"/><Relationship Id="rId6" Type="http://schemas.openxmlformats.org/officeDocument/2006/relationships/hyperlink" Target="https://github.com/GreyskullAnalytics" TargetMode="External"/><Relationship Id="rId5" Type="http://schemas.openxmlformats.org/officeDocument/2006/relationships/hyperlink" Target="mailto:johnny@greyskullanalytics.com" TargetMode="External"/><Relationship Id="rId4" Type="http://schemas.openxmlformats.org/officeDocument/2006/relationships/hyperlink" Target="https://greyskullanalytics.substack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greyskullanalytics.com/" TargetMode="External"/><Relationship Id="rId7" Type="http://schemas.openxmlformats.org/officeDocument/2006/relationships/hyperlink" Target="https://github.com/GreyskullAnalytics/slide-decks/tree/main/2024-12%20Bristol%20UG" TargetMode="External"/><Relationship Id="rId2" Type="http://schemas.openxmlformats.org/officeDocument/2006/relationships/hyperlink" Target="https://bsky.app/profile/greyskullpbi.bsky.social" TargetMode="External"/><Relationship Id="rId1" Type="http://schemas.openxmlformats.org/officeDocument/2006/relationships/hyperlink" Target="https://www.linkedin.com/in/j0hnnyw1nter/" TargetMode="External"/><Relationship Id="rId6" Type="http://schemas.openxmlformats.org/officeDocument/2006/relationships/hyperlink" Target="https://github.com/GreyskullAnalytics" TargetMode="External"/><Relationship Id="rId5" Type="http://schemas.openxmlformats.org/officeDocument/2006/relationships/hyperlink" Target="mailto:johnny@greyskullanalytics.com" TargetMode="External"/><Relationship Id="rId4" Type="http://schemas.openxmlformats.org/officeDocument/2006/relationships/hyperlink" Target="https://greyskullanalytics.substack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9ACB3-7A1C-44F3-BCEB-296B9593CBD0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FAE233-AA05-47A0-A7FA-05B4C71CAB08}">
      <dgm:prSet custT="1"/>
      <dgm:spPr/>
      <dgm:t>
        <a:bodyPr/>
        <a:lstStyle/>
        <a:p>
          <a:r>
            <a:rPr lang="en-GB" sz="1800" dirty="0"/>
            <a:t>LinkedIn - </a:t>
          </a:r>
          <a:r>
            <a:rPr lang="en-GB" sz="1800" dirty="0">
              <a:hlinkClick xmlns:r="http://schemas.openxmlformats.org/officeDocument/2006/relationships" r:id="rId1"/>
            </a:rPr>
            <a:t>https://www.linkedin.com/in/j0hnnyw1nter/</a:t>
          </a:r>
          <a:endParaRPr lang="en-US" sz="1800" dirty="0"/>
        </a:p>
      </dgm:t>
    </dgm:pt>
    <dgm:pt modelId="{08625C89-9F65-4B80-9212-7ED99A614825}" type="parTrans" cxnId="{1CD73E91-D329-40E5-BCA0-D12811726741}">
      <dgm:prSet/>
      <dgm:spPr/>
      <dgm:t>
        <a:bodyPr/>
        <a:lstStyle/>
        <a:p>
          <a:endParaRPr lang="en-US" sz="2400"/>
        </a:p>
      </dgm:t>
    </dgm:pt>
    <dgm:pt modelId="{98606B0F-4595-40A2-AF90-460BF7BCF961}" type="sibTrans" cxnId="{1CD73E91-D329-40E5-BCA0-D12811726741}">
      <dgm:prSet/>
      <dgm:spPr/>
      <dgm:t>
        <a:bodyPr/>
        <a:lstStyle/>
        <a:p>
          <a:endParaRPr lang="en-US" sz="2400"/>
        </a:p>
      </dgm:t>
    </dgm:pt>
    <dgm:pt modelId="{6F1F6F61-6241-487F-B899-49A3818617A5}">
      <dgm:prSet custT="1"/>
      <dgm:spPr/>
      <dgm:t>
        <a:bodyPr/>
        <a:lstStyle/>
        <a:p>
          <a:r>
            <a:rPr lang="en-GB" sz="1800" dirty="0"/>
            <a:t>BlueSky - </a:t>
          </a:r>
          <a:r>
            <a:rPr lang="en-GB" sz="1800" b="0" i="0" dirty="0">
              <a:hlinkClick xmlns:r="http://schemas.openxmlformats.org/officeDocument/2006/relationships" r:id="rId2"/>
            </a:rPr>
            <a:t>@greyskullpbi.bsky.social</a:t>
          </a:r>
          <a:endParaRPr lang="en-US" sz="1800" dirty="0"/>
        </a:p>
      </dgm:t>
    </dgm:pt>
    <dgm:pt modelId="{48AD8590-D541-4A25-A531-C7D8CAFF27B4}" type="parTrans" cxnId="{EFD91A9B-34C7-4653-AB51-6E57F042196C}">
      <dgm:prSet/>
      <dgm:spPr/>
      <dgm:t>
        <a:bodyPr/>
        <a:lstStyle/>
        <a:p>
          <a:endParaRPr lang="en-US" sz="2400"/>
        </a:p>
      </dgm:t>
    </dgm:pt>
    <dgm:pt modelId="{43F6EAA5-4555-4338-83FE-1E5DC4B37CF7}" type="sibTrans" cxnId="{EFD91A9B-34C7-4653-AB51-6E57F042196C}">
      <dgm:prSet/>
      <dgm:spPr/>
      <dgm:t>
        <a:bodyPr/>
        <a:lstStyle/>
        <a:p>
          <a:endParaRPr lang="en-US" sz="2400"/>
        </a:p>
      </dgm:t>
    </dgm:pt>
    <dgm:pt modelId="{F5594828-70CD-4947-BD61-17BC53E168BA}">
      <dgm:prSet custT="1"/>
      <dgm:spPr/>
      <dgm:t>
        <a:bodyPr/>
        <a:lstStyle/>
        <a:p>
          <a:r>
            <a:rPr lang="en-GB" sz="1800" dirty="0"/>
            <a:t>Website – </a:t>
          </a:r>
          <a:r>
            <a:rPr lang="en-GB" sz="1800" dirty="0">
              <a:hlinkClick xmlns:r="http://schemas.openxmlformats.org/officeDocument/2006/relationships" r:id="rId3"/>
            </a:rPr>
            <a:t>https://greyskullanalytics.com/</a:t>
          </a:r>
          <a:endParaRPr lang="en-GB" sz="1800" dirty="0"/>
        </a:p>
        <a:p>
          <a:endParaRPr lang="en-US" sz="1800" dirty="0"/>
        </a:p>
      </dgm:t>
    </dgm:pt>
    <dgm:pt modelId="{677C30C7-A2B5-4381-9198-A9F2E1E15EA6}" type="parTrans" cxnId="{D70A1ED8-5CE4-45B8-AE3A-299EF29877BB}">
      <dgm:prSet/>
      <dgm:spPr/>
      <dgm:t>
        <a:bodyPr/>
        <a:lstStyle/>
        <a:p>
          <a:endParaRPr lang="en-US" sz="2400"/>
        </a:p>
      </dgm:t>
    </dgm:pt>
    <dgm:pt modelId="{72BBF0B6-F271-41DC-9B90-F6A189EF27F3}" type="sibTrans" cxnId="{D70A1ED8-5CE4-45B8-AE3A-299EF29877BB}">
      <dgm:prSet/>
      <dgm:spPr/>
      <dgm:t>
        <a:bodyPr/>
        <a:lstStyle/>
        <a:p>
          <a:endParaRPr lang="en-US" sz="2400"/>
        </a:p>
      </dgm:t>
    </dgm:pt>
    <dgm:pt modelId="{5323BD71-47DC-4846-8C15-51E30AD88956}">
      <dgm:prSet custT="1"/>
      <dgm:spPr/>
      <dgm:t>
        <a:bodyPr/>
        <a:lstStyle/>
        <a:p>
          <a:r>
            <a:rPr lang="en-GB" sz="1800" dirty="0" err="1"/>
            <a:t>SubStack</a:t>
          </a:r>
          <a:r>
            <a:rPr lang="en-GB" sz="1800" dirty="0"/>
            <a:t> – </a:t>
          </a:r>
          <a:r>
            <a:rPr lang="en-GB" sz="1800" dirty="0">
              <a:hlinkClick xmlns:r="http://schemas.openxmlformats.org/officeDocument/2006/relationships" r:id="rId4"/>
            </a:rPr>
            <a:t>https://greyskullanalytics.substack.com/</a:t>
          </a:r>
          <a:endParaRPr lang="en-GB" sz="1800" dirty="0"/>
        </a:p>
        <a:p>
          <a:endParaRPr lang="en-US" sz="1800" dirty="0"/>
        </a:p>
      </dgm:t>
    </dgm:pt>
    <dgm:pt modelId="{55163485-11CA-4AEF-BBA7-B848FE659877}" type="parTrans" cxnId="{436751CB-099D-4292-BC49-A544F66E74E9}">
      <dgm:prSet/>
      <dgm:spPr/>
      <dgm:t>
        <a:bodyPr/>
        <a:lstStyle/>
        <a:p>
          <a:endParaRPr lang="en-US" sz="2400"/>
        </a:p>
      </dgm:t>
    </dgm:pt>
    <dgm:pt modelId="{3C1BEDFF-5C52-4BCF-8FAB-793AFD456DE2}" type="sibTrans" cxnId="{436751CB-099D-4292-BC49-A544F66E74E9}">
      <dgm:prSet/>
      <dgm:spPr/>
      <dgm:t>
        <a:bodyPr/>
        <a:lstStyle/>
        <a:p>
          <a:endParaRPr lang="en-US" sz="2400"/>
        </a:p>
      </dgm:t>
    </dgm:pt>
    <dgm:pt modelId="{A6680AC3-2C38-457E-A80C-3DA636A9ABDF}">
      <dgm:prSet custT="1"/>
      <dgm:spPr/>
      <dgm:t>
        <a:bodyPr/>
        <a:lstStyle/>
        <a:p>
          <a:r>
            <a:rPr lang="en-GB" sz="1800" dirty="0"/>
            <a:t>Email – </a:t>
          </a:r>
          <a:r>
            <a:rPr lang="en-GB" sz="1800" dirty="0">
              <a:hlinkClick xmlns:r="http://schemas.openxmlformats.org/officeDocument/2006/relationships" r:id="rId5"/>
            </a:rPr>
            <a:t>johnny@greyskullanalytics.com</a:t>
          </a:r>
          <a:endParaRPr lang="en-US" sz="1800" dirty="0"/>
        </a:p>
      </dgm:t>
    </dgm:pt>
    <dgm:pt modelId="{B6A3C454-ED24-4B45-9BC6-1340A6CEF032}" type="parTrans" cxnId="{03DA62F4-B481-45E9-8F75-5CB9C56FB51E}">
      <dgm:prSet/>
      <dgm:spPr/>
      <dgm:t>
        <a:bodyPr/>
        <a:lstStyle/>
        <a:p>
          <a:endParaRPr lang="en-US" sz="2400"/>
        </a:p>
      </dgm:t>
    </dgm:pt>
    <dgm:pt modelId="{EDA38008-2EC9-41FF-BCB2-A646E8C936D6}" type="sibTrans" cxnId="{03DA62F4-B481-45E9-8F75-5CB9C56FB51E}">
      <dgm:prSet/>
      <dgm:spPr/>
      <dgm:t>
        <a:bodyPr/>
        <a:lstStyle/>
        <a:p>
          <a:endParaRPr lang="en-US" sz="2400"/>
        </a:p>
      </dgm:t>
    </dgm:pt>
    <dgm:pt modelId="{B83AE744-22A3-499A-A470-F27454885155}">
      <dgm:prSet custT="1"/>
      <dgm:spPr/>
      <dgm:t>
        <a:bodyPr/>
        <a:lstStyle/>
        <a:p>
          <a:r>
            <a:rPr lang="en-GB" sz="1800" dirty="0" err="1"/>
            <a:t>Github</a:t>
          </a:r>
          <a:r>
            <a:rPr lang="en-GB" sz="1800" dirty="0"/>
            <a:t> - </a:t>
          </a:r>
          <a:r>
            <a:rPr lang="en-GB" sz="1800" dirty="0">
              <a:hlinkClick xmlns:r="http://schemas.openxmlformats.org/officeDocument/2006/relationships" r:id="rId6"/>
            </a:rPr>
            <a:t>https://github.com/GreyskullAnalytics</a:t>
          </a:r>
          <a:endParaRPr lang="en-US" sz="1800" dirty="0"/>
        </a:p>
      </dgm:t>
    </dgm:pt>
    <dgm:pt modelId="{0BFBFE0C-9C5D-480A-8561-8E731DEEFEC6}" type="parTrans" cxnId="{F364253E-9AE2-48F2-ADDB-20CF72A93CC9}">
      <dgm:prSet/>
      <dgm:spPr/>
      <dgm:t>
        <a:bodyPr/>
        <a:lstStyle/>
        <a:p>
          <a:endParaRPr lang="en-US" sz="2400"/>
        </a:p>
      </dgm:t>
    </dgm:pt>
    <dgm:pt modelId="{17891F11-EBA3-442A-9972-03A79CA0C1EA}" type="sibTrans" cxnId="{F364253E-9AE2-48F2-ADDB-20CF72A93CC9}">
      <dgm:prSet/>
      <dgm:spPr/>
      <dgm:t>
        <a:bodyPr/>
        <a:lstStyle/>
        <a:p>
          <a:endParaRPr lang="en-US" sz="2400"/>
        </a:p>
      </dgm:t>
    </dgm:pt>
    <dgm:pt modelId="{C33A73F1-CC10-4F12-8E03-E47173A5005F}">
      <dgm:prSet custT="1"/>
      <dgm:spPr/>
      <dgm:t>
        <a:bodyPr/>
        <a:lstStyle/>
        <a:p>
          <a:r>
            <a:rPr lang="en-GB" sz="1800" dirty="0"/>
            <a:t>This presentation - </a:t>
          </a:r>
          <a:r>
            <a:rPr lang="en-GB" sz="1800" dirty="0">
              <a:hlinkClick xmlns:r="http://schemas.openxmlformats.org/officeDocument/2006/relationships" r:id="rId7"/>
            </a:rPr>
            <a:t>https://github.com/GreyskullAnalytics/slide-decks/tree/main/2024-12%20Bristol%20UG</a:t>
          </a:r>
          <a:endParaRPr lang="en-GB" sz="1800" dirty="0"/>
        </a:p>
        <a:p>
          <a:endParaRPr lang="en-US" sz="1800" dirty="0"/>
        </a:p>
      </dgm:t>
    </dgm:pt>
    <dgm:pt modelId="{E14592B8-BA64-47FC-85F5-4ABA24C663F1}" type="parTrans" cxnId="{3F6AD293-A63A-42A4-86E4-3CBBE88B889F}">
      <dgm:prSet/>
      <dgm:spPr/>
      <dgm:t>
        <a:bodyPr/>
        <a:lstStyle/>
        <a:p>
          <a:endParaRPr lang="en-US" sz="2400"/>
        </a:p>
      </dgm:t>
    </dgm:pt>
    <dgm:pt modelId="{D2323344-E9BF-4FD0-A762-5C685A3A3216}" type="sibTrans" cxnId="{3F6AD293-A63A-42A4-86E4-3CBBE88B889F}">
      <dgm:prSet/>
      <dgm:spPr/>
      <dgm:t>
        <a:bodyPr/>
        <a:lstStyle/>
        <a:p>
          <a:endParaRPr lang="en-US" sz="2400"/>
        </a:p>
      </dgm:t>
    </dgm:pt>
    <dgm:pt modelId="{FCA067AD-AAD8-4281-8928-CC5E350144FD}" type="pres">
      <dgm:prSet presAssocID="{36A9ACB3-7A1C-44F3-BCEB-296B9593CBD0}" presName="vert0" presStyleCnt="0">
        <dgm:presLayoutVars>
          <dgm:dir/>
          <dgm:animOne val="branch"/>
          <dgm:animLvl val="lvl"/>
        </dgm:presLayoutVars>
      </dgm:prSet>
      <dgm:spPr/>
    </dgm:pt>
    <dgm:pt modelId="{C90AE706-095D-4E18-BE50-EA41E96A1768}" type="pres">
      <dgm:prSet presAssocID="{22FAE233-AA05-47A0-A7FA-05B4C71CAB08}" presName="thickLine" presStyleLbl="alignNode1" presStyleIdx="0" presStyleCnt="7" custLinFactNeighborX="13567"/>
      <dgm:spPr/>
    </dgm:pt>
    <dgm:pt modelId="{CBB1712C-5FFA-4A96-AA40-90D3AB2BEFCC}" type="pres">
      <dgm:prSet presAssocID="{22FAE233-AA05-47A0-A7FA-05B4C71CAB08}" presName="horz1" presStyleCnt="0"/>
      <dgm:spPr/>
    </dgm:pt>
    <dgm:pt modelId="{96519738-E085-4729-AC02-64D5A1F5C84C}" type="pres">
      <dgm:prSet presAssocID="{22FAE233-AA05-47A0-A7FA-05B4C71CAB08}" presName="tx1" presStyleLbl="revTx" presStyleIdx="0" presStyleCnt="7"/>
      <dgm:spPr/>
    </dgm:pt>
    <dgm:pt modelId="{3E44577E-13E8-45B5-AD8F-8DC11F67CE09}" type="pres">
      <dgm:prSet presAssocID="{22FAE233-AA05-47A0-A7FA-05B4C71CAB08}" presName="vert1" presStyleCnt="0"/>
      <dgm:spPr/>
    </dgm:pt>
    <dgm:pt modelId="{36737F8E-ACAE-4735-BE3E-16EC26697468}" type="pres">
      <dgm:prSet presAssocID="{6F1F6F61-6241-487F-B899-49A3818617A5}" presName="thickLine" presStyleLbl="alignNode1" presStyleIdx="1" presStyleCnt="7"/>
      <dgm:spPr/>
    </dgm:pt>
    <dgm:pt modelId="{938583B2-94CB-4997-9345-DE520C663AE8}" type="pres">
      <dgm:prSet presAssocID="{6F1F6F61-6241-487F-B899-49A3818617A5}" presName="horz1" presStyleCnt="0"/>
      <dgm:spPr/>
    </dgm:pt>
    <dgm:pt modelId="{14E68A7F-697D-4BF9-B0B2-3BD604EEF99E}" type="pres">
      <dgm:prSet presAssocID="{6F1F6F61-6241-487F-B899-49A3818617A5}" presName="tx1" presStyleLbl="revTx" presStyleIdx="1" presStyleCnt="7"/>
      <dgm:spPr/>
    </dgm:pt>
    <dgm:pt modelId="{146BDDA9-89AC-44E8-BAD7-394E4308FDFA}" type="pres">
      <dgm:prSet presAssocID="{6F1F6F61-6241-487F-B899-49A3818617A5}" presName="vert1" presStyleCnt="0"/>
      <dgm:spPr/>
    </dgm:pt>
    <dgm:pt modelId="{6661D718-2A9B-46C2-A0C2-1C240387F76B}" type="pres">
      <dgm:prSet presAssocID="{F5594828-70CD-4947-BD61-17BC53E168BA}" presName="thickLine" presStyleLbl="alignNode1" presStyleIdx="2" presStyleCnt="7"/>
      <dgm:spPr/>
    </dgm:pt>
    <dgm:pt modelId="{E57F7B61-8F40-448B-B62F-2DB9D3CDC68A}" type="pres">
      <dgm:prSet presAssocID="{F5594828-70CD-4947-BD61-17BC53E168BA}" presName="horz1" presStyleCnt="0"/>
      <dgm:spPr/>
    </dgm:pt>
    <dgm:pt modelId="{9A607D8D-5184-465C-B6D8-36E40784183A}" type="pres">
      <dgm:prSet presAssocID="{F5594828-70CD-4947-BD61-17BC53E168BA}" presName="tx1" presStyleLbl="revTx" presStyleIdx="2" presStyleCnt="7"/>
      <dgm:spPr/>
    </dgm:pt>
    <dgm:pt modelId="{6E41CC4E-3CBB-4504-9E1E-61090FF3CFF2}" type="pres">
      <dgm:prSet presAssocID="{F5594828-70CD-4947-BD61-17BC53E168BA}" presName="vert1" presStyleCnt="0"/>
      <dgm:spPr/>
    </dgm:pt>
    <dgm:pt modelId="{32887B22-47F1-4BD0-98A4-0B40356B5B43}" type="pres">
      <dgm:prSet presAssocID="{5323BD71-47DC-4846-8C15-51E30AD88956}" presName="thickLine" presStyleLbl="alignNode1" presStyleIdx="3" presStyleCnt="7"/>
      <dgm:spPr/>
    </dgm:pt>
    <dgm:pt modelId="{AB3DBDAB-D977-4657-A974-DE64BDAFB9B9}" type="pres">
      <dgm:prSet presAssocID="{5323BD71-47DC-4846-8C15-51E30AD88956}" presName="horz1" presStyleCnt="0"/>
      <dgm:spPr/>
    </dgm:pt>
    <dgm:pt modelId="{A4A1D85C-63DE-4063-A43F-C74EE837746B}" type="pres">
      <dgm:prSet presAssocID="{5323BD71-47DC-4846-8C15-51E30AD88956}" presName="tx1" presStyleLbl="revTx" presStyleIdx="3" presStyleCnt="7"/>
      <dgm:spPr/>
    </dgm:pt>
    <dgm:pt modelId="{976FE030-6EBB-41B7-B291-0EC8B066E6E1}" type="pres">
      <dgm:prSet presAssocID="{5323BD71-47DC-4846-8C15-51E30AD88956}" presName="vert1" presStyleCnt="0"/>
      <dgm:spPr/>
    </dgm:pt>
    <dgm:pt modelId="{6651F5CD-F574-4573-97AA-840CA007C22B}" type="pres">
      <dgm:prSet presAssocID="{A6680AC3-2C38-457E-A80C-3DA636A9ABDF}" presName="thickLine" presStyleLbl="alignNode1" presStyleIdx="4" presStyleCnt="7"/>
      <dgm:spPr/>
    </dgm:pt>
    <dgm:pt modelId="{3F5D19DF-5042-44DB-B93C-D51334010116}" type="pres">
      <dgm:prSet presAssocID="{A6680AC3-2C38-457E-A80C-3DA636A9ABDF}" presName="horz1" presStyleCnt="0"/>
      <dgm:spPr/>
    </dgm:pt>
    <dgm:pt modelId="{71AF587E-6E74-40D0-843F-7BDB7684A3CE}" type="pres">
      <dgm:prSet presAssocID="{A6680AC3-2C38-457E-A80C-3DA636A9ABDF}" presName="tx1" presStyleLbl="revTx" presStyleIdx="4" presStyleCnt="7"/>
      <dgm:spPr/>
    </dgm:pt>
    <dgm:pt modelId="{2EFC0471-1610-48D4-8233-F8E3B7F24B3A}" type="pres">
      <dgm:prSet presAssocID="{A6680AC3-2C38-457E-A80C-3DA636A9ABDF}" presName="vert1" presStyleCnt="0"/>
      <dgm:spPr/>
    </dgm:pt>
    <dgm:pt modelId="{F7BF5A9E-86A6-4A98-A5F5-B180E72F166A}" type="pres">
      <dgm:prSet presAssocID="{B83AE744-22A3-499A-A470-F27454885155}" presName="thickLine" presStyleLbl="alignNode1" presStyleIdx="5" presStyleCnt="7"/>
      <dgm:spPr/>
    </dgm:pt>
    <dgm:pt modelId="{3C9DF219-3E88-42A6-AC6D-762F91103585}" type="pres">
      <dgm:prSet presAssocID="{B83AE744-22A3-499A-A470-F27454885155}" presName="horz1" presStyleCnt="0"/>
      <dgm:spPr/>
    </dgm:pt>
    <dgm:pt modelId="{F42ABAB6-1567-4B21-A94C-853553B55CF3}" type="pres">
      <dgm:prSet presAssocID="{B83AE744-22A3-499A-A470-F27454885155}" presName="tx1" presStyleLbl="revTx" presStyleIdx="5" presStyleCnt="7"/>
      <dgm:spPr/>
    </dgm:pt>
    <dgm:pt modelId="{FE306BE0-BC44-4D39-9DDA-ED0AA15F4016}" type="pres">
      <dgm:prSet presAssocID="{B83AE744-22A3-499A-A470-F27454885155}" presName="vert1" presStyleCnt="0"/>
      <dgm:spPr/>
    </dgm:pt>
    <dgm:pt modelId="{6138CEB0-D1A8-4CDB-9CDF-2F570FCDD27C}" type="pres">
      <dgm:prSet presAssocID="{C33A73F1-CC10-4F12-8E03-E47173A5005F}" presName="thickLine" presStyleLbl="alignNode1" presStyleIdx="6" presStyleCnt="7"/>
      <dgm:spPr/>
    </dgm:pt>
    <dgm:pt modelId="{83BE9980-153E-4AB0-87DB-6D77BE7F1C0B}" type="pres">
      <dgm:prSet presAssocID="{C33A73F1-CC10-4F12-8E03-E47173A5005F}" presName="horz1" presStyleCnt="0"/>
      <dgm:spPr/>
    </dgm:pt>
    <dgm:pt modelId="{F7C25C82-55B6-42FF-B4A5-D40B1857189B}" type="pres">
      <dgm:prSet presAssocID="{C33A73F1-CC10-4F12-8E03-E47173A5005F}" presName="tx1" presStyleLbl="revTx" presStyleIdx="6" presStyleCnt="7"/>
      <dgm:spPr/>
    </dgm:pt>
    <dgm:pt modelId="{79C1C844-1346-49F4-9BFE-2FB170E3E622}" type="pres">
      <dgm:prSet presAssocID="{C33A73F1-CC10-4F12-8E03-E47173A5005F}" presName="vert1" presStyleCnt="0"/>
      <dgm:spPr/>
    </dgm:pt>
  </dgm:ptLst>
  <dgm:cxnLst>
    <dgm:cxn modelId="{F364253E-9AE2-48F2-ADDB-20CF72A93CC9}" srcId="{36A9ACB3-7A1C-44F3-BCEB-296B9593CBD0}" destId="{B83AE744-22A3-499A-A470-F27454885155}" srcOrd="5" destOrd="0" parTransId="{0BFBFE0C-9C5D-480A-8561-8E731DEEFEC6}" sibTransId="{17891F11-EBA3-442A-9972-03A79CA0C1EA}"/>
    <dgm:cxn modelId="{6577C75F-737A-45AA-B3ED-C76C30C95C4E}" type="presOf" srcId="{36A9ACB3-7A1C-44F3-BCEB-296B9593CBD0}" destId="{FCA067AD-AAD8-4281-8928-CC5E350144FD}" srcOrd="0" destOrd="0" presId="urn:microsoft.com/office/officeart/2008/layout/LinedList"/>
    <dgm:cxn modelId="{0CF1A163-C25D-4CE2-996C-08D8CB45C086}" type="presOf" srcId="{C33A73F1-CC10-4F12-8E03-E47173A5005F}" destId="{F7C25C82-55B6-42FF-B4A5-D40B1857189B}" srcOrd="0" destOrd="0" presId="urn:microsoft.com/office/officeart/2008/layout/LinedList"/>
    <dgm:cxn modelId="{DF7A3A6E-448E-407D-AF0A-D53D5CAD8480}" type="presOf" srcId="{B83AE744-22A3-499A-A470-F27454885155}" destId="{F42ABAB6-1567-4B21-A94C-853553B55CF3}" srcOrd="0" destOrd="0" presId="urn:microsoft.com/office/officeart/2008/layout/LinedList"/>
    <dgm:cxn modelId="{1CD73E91-D329-40E5-BCA0-D12811726741}" srcId="{36A9ACB3-7A1C-44F3-BCEB-296B9593CBD0}" destId="{22FAE233-AA05-47A0-A7FA-05B4C71CAB08}" srcOrd="0" destOrd="0" parTransId="{08625C89-9F65-4B80-9212-7ED99A614825}" sibTransId="{98606B0F-4595-40A2-AF90-460BF7BCF961}"/>
    <dgm:cxn modelId="{3F6AD293-A63A-42A4-86E4-3CBBE88B889F}" srcId="{36A9ACB3-7A1C-44F3-BCEB-296B9593CBD0}" destId="{C33A73F1-CC10-4F12-8E03-E47173A5005F}" srcOrd="6" destOrd="0" parTransId="{E14592B8-BA64-47FC-85F5-4ABA24C663F1}" sibTransId="{D2323344-E9BF-4FD0-A762-5C685A3A3216}"/>
    <dgm:cxn modelId="{EFD91A9B-34C7-4653-AB51-6E57F042196C}" srcId="{36A9ACB3-7A1C-44F3-BCEB-296B9593CBD0}" destId="{6F1F6F61-6241-487F-B899-49A3818617A5}" srcOrd="1" destOrd="0" parTransId="{48AD8590-D541-4A25-A531-C7D8CAFF27B4}" sibTransId="{43F6EAA5-4555-4338-83FE-1E5DC4B37CF7}"/>
    <dgm:cxn modelId="{240B639E-1F51-4BF8-92C2-DAE2316927F2}" type="presOf" srcId="{A6680AC3-2C38-457E-A80C-3DA636A9ABDF}" destId="{71AF587E-6E74-40D0-843F-7BDB7684A3CE}" srcOrd="0" destOrd="0" presId="urn:microsoft.com/office/officeart/2008/layout/LinedList"/>
    <dgm:cxn modelId="{B2DFDEC9-6992-4AF9-9083-A2DDE5EB2BA0}" type="presOf" srcId="{22FAE233-AA05-47A0-A7FA-05B4C71CAB08}" destId="{96519738-E085-4729-AC02-64D5A1F5C84C}" srcOrd="0" destOrd="0" presId="urn:microsoft.com/office/officeart/2008/layout/LinedList"/>
    <dgm:cxn modelId="{436751CB-099D-4292-BC49-A544F66E74E9}" srcId="{36A9ACB3-7A1C-44F3-BCEB-296B9593CBD0}" destId="{5323BD71-47DC-4846-8C15-51E30AD88956}" srcOrd="3" destOrd="0" parTransId="{55163485-11CA-4AEF-BBA7-B848FE659877}" sibTransId="{3C1BEDFF-5C52-4BCF-8FAB-793AFD456DE2}"/>
    <dgm:cxn modelId="{D70A1ED8-5CE4-45B8-AE3A-299EF29877BB}" srcId="{36A9ACB3-7A1C-44F3-BCEB-296B9593CBD0}" destId="{F5594828-70CD-4947-BD61-17BC53E168BA}" srcOrd="2" destOrd="0" parTransId="{677C30C7-A2B5-4381-9198-A9F2E1E15EA6}" sibTransId="{72BBF0B6-F271-41DC-9B90-F6A189EF27F3}"/>
    <dgm:cxn modelId="{B920EADC-E85C-47FB-9401-9F0AFF2A4A07}" type="presOf" srcId="{6F1F6F61-6241-487F-B899-49A3818617A5}" destId="{14E68A7F-697D-4BF9-B0B2-3BD604EEF99E}" srcOrd="0" destOrd="0" presId="urn:microsoft.com/office/officeart/2008/layout/LinedList"/>
    <dgm:cxn modelId="{03DA62F4-B481-45E9-8F75-5CB9C56FB51E}" srcId="{36A9ACB3-7A1C-44F3-BCEB-296B9593CBD0}" destId="{A6680AC3-2C38-457E-A80C-3DA636A9ABDF}" srcOrd="4" destOrd="0" parTransId="{B6A3C454-ED24-4B45-9BC6-1340A6CEF032}" sibTransId="{EDA38008-2EC9-41FF-BCB2-A646E8C936D6}"/>
    <dgm:cxn modelId="{E91BF4F7-900B-433E-8DA8-0D56127CCAC1}" type="presOf" srcId="{F5594828-70CD-4947-BD61-17BC53E168BA}" destId="{9A607D8D-5184-465C-B6D8-36E40784183A}" srcOrd="0" destOrd="0" presId="urn:microsoft.com/office/officeart/2008/layout/LinedList"/>
    <dgm:cxn modelId="{69FC54FD-3963-45A3-97F2-5D0025E90398}" type="presOf" srcId="{5323BD71-47DC-4846-8C15-51E30AD88956}" destId="{A4A1D85C-63DE-4063-A43F-C74EE837746B}" srcOrd="0" destOrd="0" presId="urn:microsoft.com/office/officeart/2008/layout/LinedList"/>
    <dgm:cxn modelId="{07B5003A-107C-407E-8A42-CBED061236F0}" type="presParOf" srcId="{FCA067AD-AAD8-4281-8928-CC5E350144FD}" destId="{C90AE706-095D-4E18-BE50-EA41E96A1768}" srcOrd="0" destOrd="0" presId="urn:microsoft.com/office/officeart/2008/layout/LinedList"/>
    <dgm:cxn modelId="{DF838318-ECE5-41C7-A366-D30CC82944E8}" type="presParOf" srcId="{FCA067AD-AAD8-4281-8928-CC5E350144FD}" destId="{CBB1712C-5FFA-4A96-AA40-90D3AB2BEFCC}" srcOrd="1" destOrd="0" presId="urn:microsoft.com/office/officeart/2008/layout/LinedList"/>
    <dgm:cxn modelId="{795DC698-4034-436E-9140-8D525CD310E6}" type="presParOf" srcId="{CBB1712C-5FFA-4A96-AA40-90D3AB2BEFCC}" destId="{96519738-E085-4729-AC02-64D5A1F5C84C}" srcOrd="0" destOrd="0" presId="urn:microsoft.com/office/officeart/2008/layout/LinedList"/>
    <dgm:cxn modelId="{003685A1-CE78-4DF2-B691-04051702377A}" type="presParOf" srcId="{CBB1712C-5FFA-4A96-AA40-90D3AB2BEFCC}" destId="{3E44577E-13E8-45B5-AD8F-8DC11F67CE09}" srcOrd="1" destOrd="0" presId="urn:microsoft.com/office/officeart/2008/layout/LinedList"/>
    <dgm:cxn modelId="{303D70D8-73AC-4F3D-9075-91D1095E4315}" type="presParOf" srcId="{FCA067AD-AAD8-4281-8928-CC5E350144FD}" destId="{36737F8E-ACAE-4735-BE3E-16EC26697468}" srcOrd="2" destOrd="0" presId="urn:microsoft.com/office/officeart/2008/layout/LinedList"/>
    <dgm:cxn modelId="{E7DDDE0D-2691-4286-903D-66161DAC0282}" type="presParOf" srcId="{FCA067AD-AAD8-4281-8928-CC5E350144FD}" destId="{938583B2-94CB-4997-9345-DE520C663AE8}" srcOrd="3" destOrd="0" presId="urn:microsoft.com/office/officeart/2008/layout/LinedList"/>
    <dgm:cxn modelId="{684821DB-FA76-4631-A5A6-8D0DD8AB207D}" type="presParOf" srcId="{938583B2-94CB-4997-9345-DE520C663AE8}" destId="{14E68A7F-697D-4BF9-B0B2-3BD604EEF99E}" srcOrd="0" destOrd="0" presId="urn:microsoft.com/office/officeart/2008/layout/LinedList"/>
    <dgm:cxn modelId="{FBB501AB-7A68-4AA4-B064-E8475EDA0D16}" type="presParOf" srcId="{938583B2-94CB-4997-9345-DE520C663AE8}" destId="{146BDDA9-89AC-44E8-BAD7-394E4308FDFA}" srcOrd="1" destOrd="0" presId="urn:microsoft.com/office/officeart/2008/layout/LinedList"/>
    <dgm:cxn modelId="{24693336-C6E9-4C81-BFF7-4E89B165BDBF}" type="presParOf" srcId="{FCA067AD-AAD8-4281-8928-CC5E350144FD}" destId="{6661D718-2A9B-46C2-A0C2-1C240387F76B}" srcOrd="4" destOrd="0" presId="urn:microsoft.com/office/officeart/2008/layout/LinedList"/>
    <dgm:cxn modelId="{5F131373-4A5B-4ABB-A8A3-EC125E5F34CB}" type="presParOf" srcId="{FCA067AD-AAD8-4281-8928-CC5E350144FD}" destId="{E57F7B61-8F40-448B-B62F-2DB9D3CDC68A}" srcOrd="5" destOrd="0" presId="urn:microsoft.com/office/officeart/2008/layout/LinedList"/>
    <dgm:cxn modelId="{1223F226-7BAA-4600-8312-8D02F3C63EF0}" type="presParOf" srcId="{E57F7B61-8F40-448B-B62F-2DB9D3CDC68A}" destId="{9A607D8D-5184-465C-B6D8-36E40784183A}" srcOrd="0" destOrd="0" presId="urn:microsoft.com/office/officeart/2008/layout/LinedList"/>
    <dgm:cxn modelId="{0FBF016A-94C2-4916-8414-E65EA3DD56D6}" type="presParOf" srcId="{E57F7B61-8F40-448B-B62F-2DB9D3CDC68A}" destId="{6E41CC4E-3CBB-4504-9E1E-61090FF3CFF2}" srcOrd="1" destOrd="0" presId="urn:microsoft.com/office/officeart/2008/layout/LinedList"/>
    <dgm:cxn modelId="{33969AEA-3E25-4875-9232-010D13E96CCD}" type="presParOf" srcId="{FCA067AD-AAD8-4281-8928-CC5E350144FD}" destId="{32887B22-47F1-4BD0-98A4-0B40356B5B43}" srcOrd="6" destOrd="0" presId="urn:microsoft.com/office/officeart/2008/layout/LinedList"/>
    <dgm:cxn modelId="{F66043F2-7199-4C99-8436-8F056C4525EB}" type="presParOf" srcId="{FCA067AD-AAD8-4281-8928-CC5E350144FD}" destId="{AB3DBDAB-D977-4657-A974-DE64BDAFB9B9}" srcOrd="7" destOrd="0" presId="urn:microsoft.com/office/officeart/2008/layout/LinedList"/>
    <dgm:cxn modelId="{FBD4E1BF-4345-42B6-AA1A-466DDE0C2B46}" type="presParOf" srcId="{AB3DBDAB-D977-4657-A974-DE64BDAFB9B9}" destId="{A4A1D85C-63DE-4063-A43F-C74EE837746B}" srcOrd="0" destOrd="0" presId="urn:microsoft.com/office/officeart/2008/layout/LinedList"/>
    <dgm:cxn modelId="{936D2916-A9F7-4ADB-A86D-F010A14FD4DC}" type="presParOf" srcId="{AB3DBDAB-D977-4657-A974-DE64BDAFB9B9}" destId="{976FE030-6EBB-41B7-B291-0EC8B066E6E1}" srcOrd="1" destOrd="0" presId="urn:microsoft.com/office/officeart/2008/layout/LinedList"/>
    <dgm:cxn modelId="{8CEE5100-03AF-47C0-A219-650D2636300A}" type="presParOf" srcId="{FCA067AD-AAD8-4281-8928-CC5E350144FD}" destId="{6651F5CD-F574-4573-97AA-840CA007C22B}" srcOrd="8" destOrd="0" presId="urn:microsoft.com/office/officeart/2008/layout/LinedList"/>
    <dgm:cxn modelId="{CF1CD102-17FD-4136-8BDD-54FFD30864A6}" type="presParOf" srcId="{FCA067AD-AAD8-4281-8928-CC5E350144FD}" destId="{3F5D19DF-5042-44DB-B93C-D51334010116}" srcOrd="9" destOrd="0" presId="urn:microsoft.com/office/officeart/2008/layout/LinedList"/>
    <dgm:cxn modelId="{EBC7009B-8638-4182-AD4D-ABB728AF5D41}" type="presParOf" srcId="{3F5D19DF-5042-44DB-B93C-D51334010116}" destId="{71AF587E-6E74-40D0-843F-7BDB7684A3CE}" srcOrd="0" destOrd="0" presId="urn:microsoft.com/office/officeart/2008/layout/LinedList"/>
    <dgm:cxn modelId="{026B1DD3-BD81-485C-8F59-244B9B374CC2}" type="presParOf" srcId="{3F5D19DF-5042-44DB-B93C-D51334010116}" destId="{2EFC0471-1610-48D4-8233-F8E3B7F24B3A}" srcOrd="1" destOrd="0" presId="urn:microsoft.com/office/officeart/2008/layout/LinedList"/>
    <dgm:cxn modelId="{17EA6C9E-5AF1-4977-9A56-65053FB5444A}" type="presParOf" srcId="{FCA067AD-AAD8-4281-8928-CC5E350144FD}" destId="{F7BF5A9E-86A6-4A98-A5F5-B180E72F166A}" srcOrd="10" destOrd="0" presId="urn:microsoft.com/office/officeart/2008/layout/LinedList"/>
    <dgm:cxn modelId="{4B613A74-41C0-47D4-B9A2-1475D7F926DD}" type="presParOf" srcId="{FCA067AD-AAD8-4281-8928-CC5E350144FD}" destId="{3C9DF219-3E88-42A6-AC6D-762F91103585}" srcOrd="11" destOrd="0" presId="urn:microsoft.com/office/officeart/2008/layout/LinedList"/>
    <dgm:cxn modelId="{B05919A8-33D5-4C93-A1F1-F11C482E92FC}" type="presParOf" srcId="{3C9DF219-3E88-42A6-AC6D-762F91103585}" destId="{F42ABAB6-1567-4B21-A94C-853553B55CF3}" srcOrd="0" destOrd="0" presId="urn:microsoft.com/office/officeart/2008/layout/LinedList"/>
    <dgm:cxn modelId="{74CD1FA4-71E4-478C-BE5B-168273072942}" type="presParOf" srcId="{3C9DF219-3E88-42A6-AC6D-762F91103585}" destId="{FE306BE0-BC44-4D39-9DDA-ED0AA15F4016}" srcOrd="1" destOrd="0" presId="urn:microsoft.com/office/officeart/2008/layout/LinedList"/>
    <dgm:cxn modelId="{99A72328-FB86-4EE1-BEA6-04490B751AD5}" type="presParOf" srcId="{FCA067AD-AAD8-4281-8928-CC5E350144FD}" destId="{6138CEB0-D1A8-4CDB-9CDF-2F570FCDD27C}" srcOrd="12" destOrd="0" presId="urn:microsoft.com/office/officeart/2008/layout/LinedList"/>
    <dgm:cxn modelId="{1DD0BD95-7D75-4A23-BB6D-049D8A63DF5E}" type="presParOf" srcId="{FCA067AD-AAD8-4281-8928-CC5E350144FD}" destId="{83BE9980-153E-4AB0-87DB-6D77BE7F1C0B}" srcOrd="13" destOrd="0" presId="urn:microsoft.com/office/officeart/2008/layout/LinedList"/>
    <dgm:cxn modelId="{66C1BC2E-43B9-4BDC-9980-3C22BBB973BA}" type="presParOf" srcId="{83BE9980-153E-4AB0-87DB-6D77BE7F1C0B}" destId="{F7C25C82-55B6-42FF-B4A5-D40B1857189B}" srcOrd="0" destOrd="0" presId="urn:microsoft.com/office/officeart/2008/layout/LinedList"/>
    <dgm:cxn modelId="{5C9B3D15-C6CD-43E8-850F-ED4365389BC7}" type="presParOf" srcId="{83BE9980-153E-4AB0-87DB-6D77BE7F1C0B}" destId="{79C1C844-1346-49F4-9BFE-2FB170E3E62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AE706-095D-4E18-BE50-EA41E96A1768}">
      <dsp:nvSpPr>
        <dsp:cNvPr id="0" name=""/>
        <dsp:cNvSpPr/>
      </dsp:nvSpPr>
      <dsp:spPr>
        <a:xfrm>
          <a:off x="0" y="726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519738-E085-4729-AC02-64D5A1F5C84C}">
      <dsp:nvSpPr>
        <dsp:cNvPr id="0" name=""/>
        <dsp:cNvSpPr/>
      </dsp:nvSpPr>
      <dsp:spPr>
        <a:xfrm>
          <a:off x="0" y="726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LinkedIn - </a:t>
          </a:r>
          <a:r>
            <a:rPr lang="en-GB" sz="1800" kern="1200" dirty="0">
              <a:hlinkClick xmlns:r="http://schemas.openxmlformats.org/officeDocument/2006/relationships" r:id="rId1"/>
            </a:rPr>
            <a:t>https://www.linkedin.com/in/j0hnnyw1nter/</a:t>
          </a:r>
          <a:endParaRPr lang="en-US" sz="1800" kern="1200" dirty="0"/>
        </a:p>
      </dsp:txBody>
      <dsp:txXfrm>
        <a:off x="0" y="726"/>
        <a:ext cx="9259358" cy="850006"/>
      </dsp:txXfrm>
    </dsp:sp>
    <dsp:sp modelId="{36737F8E-ACAE-4735-BE3E-16EC26697468}">
      <dsp:nvSpPr>
        <dsp:cNvPr id="0" name=""/>
        <dsp:cNvSpPr/>
      </dsp:nvSpPr>
      <dsp:spPr>
        <a:xfrm>
          <a:off x="0" y="850732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4E68A7F-697D-4BF9-B0B2-3BD604EEF99E}">
      <dsp:nvSpPr>
        <dsp:cNvPr id="0" name=""/>
        <dsp:cNvSpPr/>
      </dsp:nvSpPr>
      <dsp:spPr>
        <a:xfrm>
          <a:off x="0" y="850732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BlueSky - </a:t>
          </a:r>
          <a:r>
            <a:rPr lang="en-GB" sz="1800" b="0" i="0" kern="1200" dirty="0">
              <a:hlinkClick xmlns:r="http://schemas.openxmlformats.org/officeDocument/2006/relationships" r:id="rId2"/>
            </a:rPr>
            <a:t>@greyskullpbi.bsky.social</a:t>
          </a:r>
          <a:endParaRPr lang="en-US" sz="1800" kern="1200" dirty="0"/>
        </a:p>
      </dsp:txBody>
      <dsp:txXfrm>
        <a:off x="0" y="850732"/>
        <a:ext cx="9259358" cy="850006"/>
      </dsp:txXfrm>
    </dsp:sp>
    <dsp:sp modelId="{6661D718-2A9B-46C2-A0C2-1C240387F76B}">
      <dsp:nvSpPr>
        <dsp:cNvPr id="0" name=""/>
        <dsp:cNvSpPr/>
      </dsp:nvSpPr>
      <dsp:spPr>
        <a:xfrm>
          <a:off x="0" y="1700739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607D8D-5184-465C-B6D8-36E40784183A}">
      <dsp:nvSpPr>
        <dsp:cNvPr id="0" name=""/>
        <dsp:cNvSpPr/>
      </dsp:nvSpPr>
      <dsp:spPr>
        <a:xfrm>
          <a:off x="0" y="1700739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Website – </a:t>
          </a:r>
          <a:r>
            <a:rPr lang="en-GB" sz="1800" kern="1200" dirty="0">
              <a:hlinkClick xmlns:r="http://schemas.openxmlformats.org/officeDocument/2006/relationships" r:id="rId3"/>
            </a:rPr>
            <a:t>https://greyskullanalytics.com/</a:t>
          </a:r>
          <a:endParaRPr lang="en-GB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1700739"/>
        <a:ext cx="9259358" cy="850006"/>
      </dsp:txXfrm>
    </dsp:sp>
    <dsp:sp modelId="{32887B22-47F1-4BD0-98A4-0B40356B5B43}">
      <dsp:nvSpPr>
        <dsp:cNvPr id="0" name=""/>
        <dsp:cNvSpPr/>
      </dsp:nvSpPr>
      <dsp:spPr>
        <a:xfrm>
          <a:off x="0" y="2550745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A1D85C-63DE-4063-A43F-C74EE837746B}">
      <dsp:nvSpPr>
        <dsp:cNvPr id="0" name=""/>
        <dsp:cNvSpPr/>
      </dsp:nvSpPr>
      <dsp:spPr>
        <a:xfrm>
          <a:off x="0" y="2550745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SubStack</a:t>
          </a:r>
          <a:r>
            <a:rPr lang="en-GB" sz="1800" kern="1200" dirty="0"/>
            <a:t> – </a:t>
          </a:r>
          <a:r>
            <a:rPr lang="en-GB" sz="1800" kern="1200" dirty="0">
              <a:hlinkClick xmlns:r="http://schemas.openxmlformats.org/officeDocument/2006/relationships" r:id="rId4"/>
            </a:rPr>
            <a:t>https://greyskullanalytics.substack.com/</a:t>
          </a:r>
          <a:endParaRPr lang="en-GB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2550745"/>
        <a:ext cx="9259358" cy="850006"/>
      </dsp:txXfrm>
    </dsp:sp>
    <dsp:sp modelId="{6651F5CD-F574-4573-97AA-840CA007C22B}">
      <dsp:nvSpPr>
        <dsp:cNvPr id="0" name=""/>
        <dsp:cNvSpPr/>
      </dsp:nvSpPr>
      <dsp:spPr>
        <a:xfrm>
          <a:off x="0" y="3400752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AF587E-6E74-40D0-843F-7BDB7684A3CE}">
      <dsp:nvSpPr>
        <dsp:cNvPr id="0" name=""/>
        <dsp:cNvSpPr/>
      </dsp:nvSpPr>
      <dsp:spPr>
        <a:xfrm>
          <a:off x="0" y="3400752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Email – </a:t>
          </a:r>
          <a:r>
            <a:rPr lang="en-GB" sz="1800" kern="1200" dirty="0">
              <a:hlinkClick xmlns:r="http://schemas.openxmlformats.org/officeDocument/2006/relationships" r:id="rId5"/>
            </a:rPr>
            <a:t>johnny@greyskullanalytics.com</a:t>
          </a:r>
          <a:endParaRPr lang="en-US" sz="1800" kern="1200" dirty="0"/>
        </a:p>
      </dsp:txBody>
      <dsp:txXfrm>
        <a:off x="0" y="3400752"/>
        <a:ext cx="9259358" cy="850006"/>
      </dsp:txXfrm>
    </dsp:sp>
    <dsp:sp modelId="{F7BF5A9E-86A6-4A98-A5F5-B180E72F166A}">
      <dsp:nvSpPr>
        <dsp:cNvPr id="0" name=""/>
        <dsp:cNvSpPr/>
      </dsp:nvSpPr>
      <dsp:spPr>
        <a:xfrm>
          <a:off x="0" y="4250758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2ABAB6-1567-4B21-A94C-853553B55CF3}">
      <dsp:nvSpPr>
        <dsp:cNvPr id="0" name=""/>
        <dsp:cNvSpPr/>
      </dsp:nvSpPr>
      <dsp:spPr>
        <a:xfrm>
          <a:off x="0" y="4250758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Github</a:t>
          </a:r>
          <a:r>
            <a:rPr lang="en-GB" sz="1800" kern="1200" dirty="0"/>
            <a:t> - </a:t>
          </a:r>
          <a:r>
            <a:rPr lang="en-GB" sz="1800" kern="1200" dirty="0">
              <a:hlinkClick xmlns:r="http://schemas.openxmlformats.org/officeDocument/2006/relationships" r:id="rId6"/>
            </a:rPr>
            <a:t>https://github.com/GreyskullAnalytics</a:t>
          </a:r>
          <a:endParaRPr lang="en-US" sz="1800" kern="1200" dirty="0"/>
        </a:p>
      </dsp:txBody>
      <dsp:txXfrm>
        <a:off x="0" y="4250758"/>
        <a:ext cx="9259358" cy="850006"/>
      </dsp:txXfrm>
    </dsp:sp>
    <dsp:sp modelId="{6138CEB0-D1A8-4CDB-9CDF-2F570FCDD27C}">
      <dsp:nvSpPr>
        <dsp:cNvPr id="0" name=""/>
        <dsp:cNvSpPr/>
      </dsp:nvSpPr>
      <dsp:spPr>
        <a:xfrm>
          <a:off x="0" y="5100765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C25C82-55B6-42FF-B4A5-D40B1857189B}">
      <dsp:nvSpPr>
        <dsp:cNvPr id="0" name=""/>
        <dsp:cNvSpPr/>
      </dsp:nvSpPr>
      <dsp:spPr>
        <a:xfrm>
          <a:off x="0" y="5100765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This presentation - </a:t>
          </a:r>
          <a:r>
            <a:rPr lang="en-GB" sz="1800" kern="1200" dirty="0">
              <a:hlinkClick xmlns:r="http://schemas.openxmlformats.org/officeDocument/2006/relationships" r:id="rId7"/>
            </a:rPr>
            <a:t>https://github.com/GreyskullAnalytics/slide-decks/tree/main/2024-12%20Bristol%20UG</a:t>
          </a:r>
          <a:endParaRPr lang="en-GB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5100765"/>
        <a:ext cx="9259358" cy="850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D748-F2C7-4C27-9B15-23BFF846CA16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20B33-9407-4E84-AD70-8C11A374B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296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1A55E-BE38-4424-90F8-C537E38B3A5A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74D8C-BCFD-43F5-A7FB-AB65415F6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9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Project name:  </a:t>
            </a:r>
          </a:p>
          <a:p>
            <a:endParaRPr lang="en-GB"/>
          </a:p>
          <a:p>
            <a:r>
              <a:rPr lang="en-GB"/>
              <a:t>Discovery of requirements of the Lakehouse Platform, as well as a review into the existing data models.</a:t>
            </a:r>
          </a:p>
          <a:p>
            <a:endParaRPr lang="en-GB"/>
          </a:p>
          <a:p>
            <a:r>
              <a:rPr lang="en-GB"/>
              <a:t>Project </a:t>
            </a:r>
            <a:r>
              <a:rPr lang="en-GB" b="1"/>
              <a:t>Kick off and Governance are combined </a:t>
            </a:r>
            <a:r>
              <a:rPr lang="en-GB"/>
              <a:t>into this single session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FE6A164-9B17-4562-83F7-F45F0A619F3C}"/>
              </a:ext>
            </a:extLst>
          </p:cNvPr>
          <p:cNvSpPr/>
          <p:nvPr/>
        </p:nvSpPr>
        <p:spPr>
          <a:xfrm rot="16200000" flipH="1">
            <a:off x="577374" y="3561117"/>
            <a:ext cx="2978310" cy="2429766"/>
          </a:xfrm>
          <a:prstGeom prst="hexagon">
            <a:avLst>
              <a:gd name="adj" fmla="val 284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4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1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86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758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Blue Demo">
    <p:bg>
      <p:bgPr>
        <a:solidFill>
          <a:srgbClr val="C2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D0C71D2-F54F-4F8A-A776-97080CFE5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72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62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13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Calibri (Body)"/>
                <a:ea typeface="Calibri (Body)"/>
                <a:cs typeface="Calibri (Body)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36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Blue Demo">
    <p:bg>
      <p:bgPr>
        <a:solidFill>
          <a:srgbClr val="C2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D0C71D2-F54F-4F8A-A776-97080CFE5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146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FE6A164-9B17-4562-83F7-F45F0A619F3C}"/>
              </a:ext>
            </a:extLst>
          </p:cNvPr>
          <p:cNvSpPr/>
          <p:nvPr/>
        </p:nvSpPr>
        <p:spPr>
          <a:xfrm rot="16200000" flipH="1">
            <a:off x="577374" y="3561117"/>
            <a:ext cx="2978310" cy="2429766"/>
          </a:xfrm>
          <a:prstGeom prst="hexagon">
            <a:avLst>
              <a:gd name="adj" fmla="val 284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8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0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1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6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4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6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55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461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BE6D-700A-DF24-458E-C33F68E5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862DE-558C-925E-5ADF-3E1D595EA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0CFF4-3480-5D29-725E-97355CA3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39E28-EC43-4ED1-AFF6-E91243106CC0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B2CAA-E9DA-9855-0C34-BCD34E83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7964F-909A-9BAF-4372-0E1406DB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8C04-5EFE-42FD-B277-0B52B0BC8C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223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raphic 3">
            <a:extLst>
              <a:ext uri="{FF2B5EF4-FFF2-40B4-BE49-F238E27FC236}">
                <a16:creationId xmlns:a16="http://schemas.microsoft.com/office/drawing/2014/main" id="{93CB6364-63F9-4A2C-DFAD-C8F0E6CC6BCC}"/>
              </a:ext>
            </a:extLst>
          </p:cNvPr>
          <p:cNvSpPr/>
          <p:nvPr/>
        </p:nvSpPr>
        <p:spPr>
          <a:xfrm rot="2507668">
            <a:off x="6408147" y="-184624"/>
            <a:ext cx="5813499" cy="636567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F5F5F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" name="Picture 1" descr="A black and red logo&#10;&#10;Description automatically generated">
            <a:extLst>
              <a:ext uri="{FF2B5EF4-FFF2-40B4-BE49-F238E27FC236}">
                <a16:creationId xmlns:a16="http://schemas.microsoft.com/office/drawing/2014/main" id="{232254F0-996C-7FB8-8A46-D7F1551D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2" y="405290"/>
            <a:ext cx="2671880" cy="1048703"/>
          </a:xfrm>
          <a:prstGeom prst="rect">
            <a:avLst/>
          </a:prstGeom>
        </p:spPr>
      </p:pic>
      <p:sp>
        <p:nvSpPr>
          <p:cNvPr id="19" name="Graphic 43">
            <a:extLst>
              <a:ext uri="{FF2B5EF4-FFF2-40B4-BE49-F238E27FC236}">
                <a16:creationId xmlns:a16="http://schemas.microsoft.com/office/drawing/2014/main" id="{FB4DA8FF-DB59-5BEB-6877-4A697C2212AA}"/>
              </a:ext>
            </a:extLst>
          </p:cNvPr>
          <p:cNvSpPr/>
          <p:nvPr/>
        </p:nvSpPr>
        <p:spPr>
          <a:xfrm>
            <a:off x="2881030" y="5743442"/>
            <a:ext cx="2764641" cy="276464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Graphic 2">
            <a:extLst>
              <a:ext uri="{FF2B5EF4-FFF2-40B4-BE49-F238E27FC236}">
                <a16:creationId xmlns:a16="http://schemas.microsoft.com/office/drawing/2014/main" id="{047253CC-E091-F78D-CD7B-50C978680BB8}"/>
              </a:ext>
            </a:extLst>
          </p:cNvPr>
          <p:cNvSpPr/>
          <p:nvPr/>
        </p:nvSpPr>
        <p:spPr>
          <a:xfrm rot="1802222">
            <a:off x="7029375" y="191767"/>
            <a:ext cx="1007938" cy="900971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C21709-CCE3-D7CB-C4E5-8DAF2C05A9FB}"/>
              </a:ext>
            </a:extLst>
          </p:cNvPr>
          <p:cNvGrpSpPr/>
          <p:nvPr/>
        </p:nvGrpSpPr>
        <p:grpSpPr>
          <a:xfrm>
            <a:off x="5199094" y="660303"/>
            <a:ext cx="910956" cy="913815"/>
            <a:chOff x="5600613" y="586069"/>
            <a:chExt cx="3320474" cy="333089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7631DC-CAB7-BDC0-D58E-9244761EE6CB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C27237-0B0B-9FF9-2055-169B5B4283F8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50E186-D622-0C37-D47B-3643824FE611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EA21D1-349E-C28D-AED1-A844FB2BC784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FBDF5A-736A-0895-A174-336C3F95DA44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DA19C9-8A3E-59A9-7F89-2752DA601517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9" name="Graphic 40">
            <a:extLst>
              <a:ext uri="{FF2B5EF4-FFF2-40B4-BE49-F238E27FC236}">
                <a16:creationId xmlns:a16="http://schemas.microsoft.com/office/drawing/2014/main" id="{91098C20-BDBF-1EF9-4262-E29D5A61C46A}"/>
              </a:ext>
            </a:extLst>
          </p:cNvPr>
          <p:cNvSpPr/>
          <p:nvPr/>
        </p:nvSpPr>
        <p:spPr>
          <a:xfrm rot="20340354">
            <a:off x="11410429" y="4216659"/>
            <a:ext cx="1233330" cy="137090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Graphic 43">
            <a:extLst>
              <a:ext uri="{FF2B5EF4-FFF2-40B4-BE49-F238E27FC236}">
                <a16:creationId xmlns:a16="http://schemas.microsoft.com/office/drawing/2014/main" id="{0D0DC771-30D5-423E-939A-885384378D7F}"/>
              </a:ext>
            </a:extLst>
          </p:cNvPr>
          <p:cNvSpPr/>
          <p:nvPr/>
        </p:nvSpPr>
        <p:spPr>
          <a:xfrm>
            <a:off x="5680970" y="5078241"/>
            <a:ext cx="326168" cy="326168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CEE9C9-4F65-CDB8-1DFF-C53A66F642B7}"/>
              </a:ext>
            </a:extLst>
          </p:cNvPr>
          <p:cNvGrpSpPr/>
          <p:nvPr/>
        </p:nvGrpSpPr>
        <p:grpSpPr>
          <a:xfrm>
            <a:off x="2173157" y="6402657"/>
            <a:ext cx="984136" cy="881132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992DA4-E2D0-F090-1317-8EE0BF2B0E73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9F69B22-AF86-AF28-743C-E8960CB10388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A41EA0-8B23-C17B-F54F-182D5545DE1E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6C17FA-1F9C-0F0C-F6D1-C9B5BD90CD03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2CC067-AEFC-9A60-F086-4A2351A3A794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FB5A3B0-6EE8-5907-E535-B74770A29F4A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A3EC8E3-777C-8109-B311-3FD60E86DED6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6AD58E-3C87-D2E3-2332-49A609B758A4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D510E1-AC50-3469-0C43-446B19ADA08C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F61C30-29B4-98CC-3C79-0398A151140F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CA2074-1EEC-7B5A-093B-300D33B3A4A3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3B5DEE-0BBF-ADA8-F3E7-FF2341BA31B1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86D8EA-B3CF-09F2-C49A-78447F5E97D2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70B7882-E17E-6E0F-7692-4E55D68C43E1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493A1A3-6FCC-6B24-D2C1-A938E813F551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CF186A-3A57-190D-162F-F59B88CE967C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4932F48-FA1C-82B7-6C5B-34213DE7B280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848468-86D2-E2EC-2E9F-48CE128F649E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136A36-9D66-9306-F53D-E87F076F5CE7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B25509-3F93-6D92-94A7-B533958DBD1C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0896A5-ED41-FF26-DC71-8F1892D97096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29B878C-D70B-3F3D-FD49-1B035AD4DDBD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F05B2F2-6A5E-23F9-EC5F-82DE5FC4D886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5" name="Graphic 77">
            <a:extLst>
              <a:ext uri="{FF2B5EF4-FFF2-40B4-BE49-F238E27FC236}">
                <a16:creationId xmlns:a16="http://schemas.microsoft.com/office/drawing/2014/main" id="{9628D2E7-127E-7541-5C29-39FF594B8D5A}"/>
              </a:ext>
            </a:extLst>
          </p:cNvPr>
          <p:cNvSpPr/>
          <p:nvPr/>
        </p:nvSpPr>
        <p:spPr>
          <a:xfrm rot="809673">
            <a:off x="4767783" y="5493156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707E67-2321-64C5-0075-6CADF40A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22" y="2153165"/>
            <a:ext cx="7109750" cy="1325563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C30CF8-19F2-967A-2194-973E9B95C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030" y="3908907"/>
            <a:ext cx="4206224" cy="55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01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43">
            <a:extLst>
              <a:ext uri="{FF2B5EF4-FFF2-40B4-BE49-F238E27FC236}">
                <a16:creationId xmlns:a16="http://schemas.microsoft.com/office/drawing/2014/main" id="{33792459-4AEE-6080-1FD7-F1BED897BFE6}"/>
              </a:ext>
            </a:extLst>
          </p:cNvPr>
          <p:cNvSpPr/>
          <p:nvPr/>
        </p:nvSpPr>
        <p:spPr>
          <a:xfrm>
            <a:off x="-216694" y="5179961"/>
            <a:ext cx="2764641" cy="276464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Graphic 3">
            <a:extLst>
              <a:ext uri="{FF2B5EF4-FFF2-40B4-BE49-F238E27FC236}">
                <a16:creationId xmlns:a16="http://schemas.microsoft.com/office/drawing/2014/main" id="{92D9065B-CB5F-FB31-8864-A680D4FA5946}"/>
              </a:ext>
            </a:extLst>
          </p:cNvPr>
          <p:cNvSpPr/>
          <p:nvPr/>
        </p:nvSpPr>
        <p:spPr>
          <a:xfrm rot="4380857">
            <a:off x="8859989" y="-971334"/>
            <a:ext cx="2282503" cy="249930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Graphic 2">
            <a:extLst>
              <a:ext uri="{FF2B5EF4-FFF2-40B4-BE49-F238E27FC236}">
                <a16:creationId xmlns:a16="http://schemas.microsoft.com/office/drawing/2014/main" id="{0302F919-55C7-3872-9950-63F0947FE066}"/>
              </a:ext>
            </a:extLst>
          </p:cNvPr>
          <p:cNvSpPr/>
          <p:nvPr/>
        </p:nvSpPr>
        <p:spPr>
          <a:xfrm rot="1802222">
            <a:off x="6397851" y="191767"/>
            <a:ext cx="1007938" cy="900971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62ACA6-3352-A4B1-10D9-6413AEB2F15C}"/>
              </a:ext>
            </a:extLst>
          </p:cNvPr>
          <p:cNvGrpSpPr/>
          <p:nvPr/>
        </p:nvGrpSpPr>
        <p:grpSpPr>
          <a:xfrm>
            <a:off x="5753520" y="344094"/>
            <a:ext cx="910956" cy="913815"/>
            <a:chOff x="5600613" y="586069"/>
            <a:chExt cx="3320474" cy="333089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86E448C-F3AB-5F0D-1FB5-498DE3459102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4E85637-B66A-A508-DC25-CCA16E5645C9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014A117-2070-C7CF-CFCE-3277F8064F3D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611385E-5CD2-98B6-4895-C88DFD897AAF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B0F3B9-2277-3951-2B00-820447964D7D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68A2C01-A12F-768D-234C-B018E827B8E4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0" name="Graphic 40">
            <a:extLst>
              <a:ext uri="{FF2B5EF4-FFF2-40B4-BE49-F238E27FC236}">
                <a16:creationId xmlns:a16="http://schemas.microsoft.com/office/drawing/2014/main" id="{3DABDDF6-1C8D-6E0B-8ADD-9D86BD4C7EAC}"/>
              </a:ext>
            </a:extLst>
          </p:cNvPr>
          <p:cNvSpPr/>
          <p:nvPr/>
        </p:nvSpPr>
        <p:spPr>
          <a:xfrm rot="20340354">
            <a:off x="11049159" y="4117996"/>
            <a:ext cx="1455858" cy="1618257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Graphic 43">
            <a:extLst>
              <a:ext uri="{FF2B5EF4-FFF2-40B4-BE49-F238E27FC236}">
                <a16:creationId xmlns:a16="http://schemas.microsoft.com/office/drawing/2014/main" id="{1F4757A9-6E43-D769-119E-64A96386F929}"/>
              </a:ext>
            </a:extLst>
          </p:cNvPr>
          <p:cNvSpPr/>
          <p:nvPr/>
        </p:nvSpPr>
        <p:spPr>
          <a:xfrm>
            <a:off x="2583246" y="4514760"/>
            <a:ext cx="326168" cy="326168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E8DDD32-B75E-BD37-97CF-E3480D4EB5CD}"/>
              </a:ext>
            </a:extLst>
          </p:cNvPr>
          <p:cNvGrpSpPr/>
          <p:nvPr/>
        </p:nvGrpSpPr>
        <p:grpSpPr>
          <a:xfrm rot="1383668">
            <a:off x="11012528" y="5989133"/>
            <a:ext cx="621795" cy="556715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BE31D2F-3B69-B30A-34A6-5A88CC462AB9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61653E9-F877-5ECC-B29E-B823E31E1195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44BB2E0-D9A7-62E6-397E-B5ED5F68EDD9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4C9D4F0-D9B6-8DCD-F20B-1C0AE5D5DBD1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E3DB55C-931C-67CE-884F-901BAB323707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7835476-DE63-BBAE-C612-5E74B7D36CA0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34A932D-FB05-2CA1-45BE-3C31952D2945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5AE869-03A5-3D03-1725-293C05BE79C5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CFDDE34-3A2D-4E73-A928-1541C2013F51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1C45787-8DA6-0A6E-FB06-26C5D25256DB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EC2229F-0344-475D-309F-ABD3F2A8C805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316FBAE-A31C-CD67-615D-D457EC6AFDEC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C793A5B-5C33-8483-BA1D-68C2DD45255C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596FF3A-0FED-8F3C-3AF8-49F591DF56DB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1D919C7-DEA9-0E85-A1C5-9A528E6D9CC1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EE710C9-896A-928D-BC35-EA553324FF8C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3D3AA2B-1CFD-8F24-9F93-D79458402DCB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08B2C7-F6CA-45E7-7E5A-BDFF06CC6D19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1692846-76CB-3ABB-B6E7-A49A4EBFA4BC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FEC2644-C715-3B2C-7624-18F477E068A0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3BF978-FE9E-A6B8-2D9D-6E3DA4ABC5E7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4C10E47-9CCF-DC51-F3DA-C77B3AC7D069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0C0EE11-59CB-2F5B-33B4-95FDAB8FFF06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6" name="Graphic 77">
            <a:extLst>
              <a:ext uri="{FF2B5EF4-FFF2-40B4-BE49-F238E27FC236}">
                <a16:creationId xmlns:a16="http://schemas.microsoft.com/office/drawing/2014/main" id="{85C1B1F5-CC2F-0679-7A8C-50BA40AEFBAB}"/>
              </a:ext>
            </a:extLst>
          </p:cNvPr>
          <p:cNvSpPr/>
          <p:nvPr/>
        </p:nvSpPr>
        <p:spPr>
          <a:xfrm rot="809673">
            <a:off x="1670059" y="4929675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0D4DEE-59FA-764A-67ED-B2BBE234BF72}"/>
              </a:ext>
            </a:extLst>
          </p:cNvPr>
          <p:cNvGrpSpPr/>
          <p:nvPr/>
        </p:nvGrpSpPr>
        <p:grpSpPr>
          <a:xfrm>
            <a:off x="512348" y="1584056"/>
            <a:ext cx="940152" cy="756885"/>
            <a:chOff x="-362580" y="879022"/>
            <a:chExt cx="903737" cy="727569"/>
          </a:xfrm>
        </p:grpSpPr>
        <p:sp>
          <p:nvSpPr>
            <p:cNvPr id="108" name="Graphic 2">
              <a:extLst>
                <a:ext uri="{FF2B5EF4-FFF2-40B4-BE49-F238E27FC236}">
                  <a16:creationId xmlns:a16="http://schemas.microsoft.com/office/drawing/2014/main" id="{3E5ABBAA-A059-D612-CD63-93CC3C26A107}"/>
                </a:ext>
              </a:extLst>
            </p:cNvPr>
            <p:cNvSpPr/>
            <p:nvPr/>
          </p:nvSpPr>
          <p:spPr>
            <a:xfrm rot="5024770">
              <a:off x="-66144" y="913053"/>
              <a:ext cx="641331" cy="573270"/>
            </a:xfrm>
            <a:custGeom>
              <a:avLst/>
              <a:gdLst>
                <a:gd name="connsiteX0" fmla="*/ 503740 w 1007938"/>
                <a:gd name="connsiteY0" fmla="*/ 900876 h 900971"/>
                <a:gd name="connsiteX1" fmla="*/ 96166 w 1007938"/>
                <a:gd name="connsiteY1" fmla="*/ 900876 h 900971"/>
                <a:gd name="connsiteX2" fmla="*/ 29586 w 1007938"/>
                <a:gd name="connsiteY2" fmla="*/ 877350 h 900971"/>
                <a:gd name="connsiteX3" fmla="*/ 13965 w 1007938"/>
                <a:gd name="connsiteY3" fmla="*/ 760287 h 900971"/>
                <a:gd name="connsiteX4" fmla="*/ 127979 w 1007938"/>
                <a:gd name="connsiteY4" fmla="*/ 562453 h 900971"/>
                <a:gd name="connsiteX5" fmla="*/ 424111 w 1007938"/>
                <a:gd name="connsiteY5" fmla="*/ 47151 h 900971"/>
                <a:gd name="connsiteX6" fmla="*/ 584417 w 1007938"/>
                <a:gd name="connsiteY6" fmla="*/ 46960 h 900971"/>
                <a:gd name="connsiteX7" fmla="*/ 721768 w 1007938"/>
                <a:gd name="connsiteY7" fmla="*/ 286800 h 900971"/>
                <a:gd name="connsiteX8" fmla="*/ 994468 w 1007938"/>
                <a:gd name="connsiteY8" fmla="*/ 761430 h 900971"/>
                <a:gd name="connsiteX9" fmla="*/ 972370 w 1007938"/>
                <a:gd name="connsiteY9" fmla="*/ 883065 h 900971"/>
                <a:gd name="connsiteX10" fmla="*/ 912363 w 1007938"/>
                <a:gd name="connsiteY10" fmla="*/ 900972 h 900971"/>
                <a:gd name="connsiteX11" fmla="*/ 503740 w 1007938"/>
                <a:gd name="connsiteY11" fmla="*/ 900972 h 9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938" h="900971">
                  <a:moveTo>
                    <a:pt x="503740" y="900876"/>
                  </a:moveTo>
                  <a:cubicBezTo>
                    <a:pt x="367914" y="900876"/>
                    <a:pt x="231992" y="900876"/>
                    <a:pt x="96166" y="900876"/>
                  </a:cubicBezTo>
                  <a:cubicBezTo>
                    <a:pt x="71115" y="900876"/>
                    <a:pt x="48541" y="894495"/>
                    <a:pt x="29586" y="877350"/>
                  </a:cubicBezTo>
                  <a:cubicBezTo>
                    <a:pt x="-2990" y="847917"/>
                    <a:pt x="-9371" y="801150"/>
                    <a:pt x="13965" y="760287"/>
                  </a:cubicBezTo>
                  <a:cubicBezTo>
                    <a:pt x="51779" y="694279"/>
                    <a:pt x="89974" y="628366"/>
                    <a:pt x="127979" y="562453"/>
                  </a:cubicBezTo>
                  <a:cubicBezTo>
                    <a:pt x="226944" y="390813"/>
                    <a:pt x="327052" y="219839"/>
                    <a:pt x="424111" y="47151"/>
                  </a:cubicBezTo>
                  <a:cubicBezTo>
                    <a:pt x="458306" y="-13619"/>
                    <a:pt x="548032" y="-17715"/>
                    <a:pt x="584417" y="46960"/>
                  </a:cubicBezTo>
                  <a:cubicBezTo>
                    <a:pt x="629566" y="127256"/>
                    <a:pt x="675952" y="206885"/>
                    <a:pt x="721768" y="286800"/>
                  </a:cubicBezTo>
                  <a:cubicBezTo>
                    <a:pt x="812541" y="445010"/>
                    <a:pt x="903028" y="603506"/>
                    <a:pt x="994468" y="761430"/>
                  </a:cubicBezTo>
                  <a:cubicBezTo>
                    <a:pt x="1020757" y="806865"/>
                    <a:pt x="1005994" y="856871"/>
                    <a:pt x="972370" y="883065"/>
                  </a:cubicBezTo>
                  <a:cubicBezTo>
                    <a:pt x="954749" y="896781"/>
                    <a:pt x="934175" y="900972"/>
                    <a:pt x="912363" y="900972"/>
                  </a:cubicBezTo>
                  <a:cubicBezTo>
                    <a:pt x="776155" y="900972"/>
                    <a:pt x="639948" y="900972"/>
                    <a:pt x="503740" y="900972"/>
                  </a:cubicBezTo>
                </a:path>
              </a:pathLst>
            </a:custGeom>
            <a:solidFill>
              <a:srgbClr val="212D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155BD6-D96D-2BCC-D46F-FBC00CF60517}"/>
                </a:ext>
              </a:extLst>
            </p:cNvPr>
            <p:cNvGrpSpPr/>
            <p:nvPr/>
          </p:nvGrpSpPr>
          <p:grpSpPr>
            <a:xfrm rot="21070396">
              <a:off x="-362580" y="1074330"/>
              <a:ext cx="594482" cy="532261"/>
              <a:chOff x="5586412" y="1068343"/>
              <a:chExt cx="3151197" cy="2821379"/>
            </a:xfrm>
            <a:solidFill>
              <a:srgbClr val="4B64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0132F68-A12C-8824-040D-C0E3D9A7FB71}"/>
                  </a:ext>
                </a:extLst>
              </p:cNvPr>
              <p:cNvSpPr/>
              <p:nvPr/>
            </p:nvSpPr>
            <p:spPr>
              <a:xfrm>
                <a:off x="5994119" y="3831017"/>
                <a:ext cx="1083991" cy="58705"/>
              </a:xfrm>
              <a:custGeom>
                <a:avLst/>
                <a:gdLst>
                  <a:gd name="connsiteX0" fmla="*/ 1025287 w 1083991"/>
                  <a:gd name="connsiteY0" fmla="*/ 29353 h 58705"/>
                  <a:gd name="connsiteX1" fmla="*/ 1054639 w 1083991"/>
                  <a:gd name="connsiteY1" fmla="*/ 0 h 58705"/>
                  <a:gd name="connsiteX2" fmla="*/ 1054639 w 1083991"/>
                  <a:gd name="connsiteY2" fmla="*/ 0 h 58705"/>
                  <a:gd name="connsiteX3" fmla="*/ 1083992 w 1083991"/>
                  <a:gd name="connsiteY3" fmla="*/ 29353 h 58705"/>
                  <a:gd name="connsiteX4" fmla="*/ 1083992 w 1083991"/>
                  <a:gd name="connsiteY4" fmla="*/ 29353 h 58705"/>
                  <a:gd name="connsiteX5" fmla="*/ 1054639 w 1083991"/>
                  <a:gd name="connsiteY5" fmla="*/ 58705 h 58705"/>
                  <a:gd name="connsiteX6" fmla="*/ 1054639 w 1083991"/>
                  <a:gd name="connsiteY6" fmla="*/ 58705 h 58705"/>
                  <a:gd name="connsiteX7" fmla="*/ 1025287 w 1083991"/>
                  <a:gd name="connsiteY7" fmla="*/ 29353 h 58705"/>
                  <a:gd name="connsiteX8" fmla="*/ 0 w 1083991"/>
                  <a:gd name="connsiteY8" fmla="*/ 29353 h 58705"/>
                  <a:gd name="connsiteX9" fmla="*/ 29353 w 1083991"/>
                  <a:gd name="connsiteY9" fmla="*/ 0 h 58705"/>
                  <a:gd name="connsiteX10" fmla="*/ 29353 w 1083991"/>
                  <a:gd name="connsiteY10" fmla="*/ 0 h 58705"/>
                  <a:gd name="connsiteX11" fmla="*/ 58705 w 1083991"/>
                  <a:gd name="connsiteY11" fmla="*/ 29353 h 58705"/>
                  <a:gd name="connsiteX12" fmla="*/ 58705 w 1083991"/>
                  <a:gd name="connsiteY12" fmla="*/ 29353 h 58705"/>
                  <a:gd name="connsiteX13" fmla="*/ 29353 w 1083991"/>
                  <a:gd name="connsiteY13" fmla="*/ 58705 h 58705"/>
                  <a:gd name="connsiteX14" fmla="*/ 29353 w 1083991"/>
                  <a:gd name="connsiteY14" fmla="*/ 58705 h 58705"/>
                  <a:gd name="connsiteX15" fmla="*/ 0 w 1083991"/>
                  <a:gd name="connsiteY15" fmla="*/ 29353 h 58705"/>
                  <a:gd name="connsiteX16" fmla="*/ 911398 w 1083991"/>
                  <a:gd name="connsiteY16" fmla="*/ 29353 h 58705"/>
                  <a:gd name="connsiteX17" fmla="*/ 940751 w 1083991"/>
                  <a:gd name="connsiteY17" fmla="*/ 0 h 58705"/>
                  <a:gd name="connsiteX18" fmla="*/ 940751 w 1083991"/>
                  <a:gd name="connsiteY18" fmla="*/ 0 h 58705"/>
                  <a:gd name="connsiteX19" fmla="*/ 970104 w 1083991"/>
                  <a:gd name="connsiteY19" fmla="*/ 29353 h 58705"/>
                  <a:gd name="connsiteX20" fmla="*/ 970104 w 1083991"/>
                  <a:gd name="connsiteY20" fmla="*/ 29353 h 58705"/>
                  <a:gd name="connsiteX21" fmla="*/ 940751 w 1083991"/>
                  <a:gd name="connsiteY21" fmla="*/ 58705 h 58705"/>
                  <a:gd name="connsiteX22" fmla="*/ 940751 w 1083991"/>
                  <a:gd name="connsiteY22" fmla="*/ 58705 h 58705"/>
                  <a:gd name="connsiteX23" fmla="*/ 911398 w 1083991"/>
                  <a:gd name="connsiteY23" fmla="*/ 29353 h 58705"/>
                  <a:gd name="connsiteX24" fmla="*/ 797510 w 1083991"/>
                  <a:gd name="connsiteY24" fmla="*/ 29353 h 58705"/>
                  <a:gd name="connsiteX25" fmla="*/ 826863 w 1083991"/>
                  <a:gd name="connsiteY25" fmla="*/ 0 h 58705"/>
                  <a:gd name="connsiteX26" fmla="*/ 826863 w 1083991"/>
                  <a:gd name="connsiteY26" fmla="*/ 0 h 58705"/>
                  <a:gd name="connsiteX27" fmla="*/ 856216 w 1083991"/>
                  <a:gd name="connsiteY27" fmla="*/ 29353 h 58705"/>
                  <a:gd name="connsiteX28" fmla="*/ 856216 w 1083991"/>
                  <a:gd name="connsiteY28" fmla="*/ 29353 h 58705"/>
                  <a:gd name="connsiteX29" fmla="*/ 826863 w 1083991"/>
                  <a:gd name="connsiteY29" fmla="*/ 58705 h 58705"/>
                  <a:gd name="connsiteX30" fmla="*/ 826863 w 1083991"/>
                  <a:gd name="connsiteY30" fmla="*/ 58705 h 58705"/>
                  <a:gd name="connsiteX31" fmla="*/ 797510 w 1083991"/>
                  <a:gd name="connsiteY31" fmla="*/ 29353 h 58705"/>
                  <a:gd name="connsiteX32" fmla="*/ 455846 w 1083991"/>
                  <a:gd name="connsiteY32" fmla="*/ 29353 h 58705"/>
                  <a:gd name="connsiteX33" fmla="*/ 484905 w 1083991"/>
                  <a:gd name="connsiteY33" fmla="*/ 0 h 58705"/>
                  <a:gd name="connsiteX34" fmla="*/ 484905 w 1083991"/>
                  <a:gd name="connsiteY34" fmla="*/ 0 h 58705"/>
                  <a:gd name="connsiteX35" fmla="*/ 514551 w 1083991"/>
                  <a:gd name="connsiteY35" fmla="*/ 29353 h 58705"/>
                  <a:gd name="connsiteX36" fmla="*/ 514551 w 1083991"/>
                  <a:gd name="connsiteY36" fmla="*/ 29353 h 58705"/>
                  <a:gd name="connsiteX37" fmla="*/ 484905 w 1083991"/>
                  <a:gd name="connsiteY37" fmla="*/ 58705 h 58705"/>
                  <a:gd name="connsiteX38" fmla="*/ 484905 w 1083991"/>
                  <a:gd name="connsiteY38" fmla="*/ 58705 h 58705"/>
                  <a:gd name="connsiteX39" fmla="*/ 455846 w 1083991"/>
                  <a:gd name="connsiteY39" fmla="*/ 29353 h 58705"/>
                  <a:gd name="connsiteX40" fmla="*/ 113888 w 1083991"/>
                  <a:gd name="connsiteY40" fmla="*/ 29353 h 58705"/>
                  <a:gd name="connsiteX41" fmla="*/ 143241 w 1083991"/>
                  <a:gd name="connsiteY41" fmla="*/ 0 h 58705"/>
                  <a:gd name="connsiteX42" fmla="*/ 143241 w 1083991"/>
                  <a:gd name="connsiteY42" fmla="*/ 0 h 58705"/>
                  <a:gd name="connsiteX43" fmla="*/ 172593 w 1083991"/>
                  <a:gd name="connsiteY43" fmla="*/ 29353 h 58705"/>
                  <a:gd name="connsiteX44" fmla="*/ 172593 w 1083991"/>
                  <a:gd name="connsiteY44" fmla="*/ 29353 h 58705"/>
                  <a:gd name="connsiteX45" fmla="*/ 143241 w 1083991"/>
                  <a:gd name="connsiteY45" fmla="*/ 58705 h 58705"/>
                  <a:gd name="connsiteX46" fmla="*/ 143241 w 1083991"/>
                  <a:gd name="connsiteY46" fmla="*/ 58705 h 58705"/>
                  <a:gd name="connsiteX47" fmla="*/ 113888 w 1083991"/>
                  <a:gd name="connsiteY47" fmla="*/ 29353 h 58705"/>
                  <a:gd name="connsiteX48" fmla="*/ 683622 w 1083991"/>
                  <a:gd name="connsiteY48" fmla="*/ 29353 h 58705"/>
                  <a:gd name="connsiteX49" fmla="*/ 712975 w 1083991"/>
                  <a:gd name="connsiteY49" fmla="*/ 0 h 58705"/>
                  <a:gd name="connsiteX50" fmla="*/ 712975 w 1083991"/>
                  <a:gd name="connsiteY50" fmla="*/ 0 h 58705"/>
                  <a:gd name="connsiteX51" fmla="*/ 742327 w 1083991"/>
                  <a:gd name="connsiteY51" fmla="*/ 29353 h 58705"/>
                  <a:gd name="connsiteX52" fmla="*/ 742327 w 1083991"/>
                  <a:gd name="connsiteY52" fmla="*/ 29353 h 58705"/>
                  <a:gd name="connsiteX53" fmla="*/ 712975 w 1083991"/>
                  <a:gd name="connsiteY53" fmla="*/ 58705 h 58705"/>
                  <a:gd name="connsiteX54" fmla="*/ 712975 w 1083991"/>
                  <a:gd name="connsiteY54" fmla="*/ 58705 h 58705"/>
                  <a:gd name="connsiteX55" fmla="*/ 683622 w 1083991"/>
                  <a:gd name="connsiteY55" fmla="*/ 29353 h 58705"/>
                  <a:gd name="connsiteX56" fmla="*/ 569734 w 1083991"/>
                  <a:gd name="connsiteY56" fmla="*/ 29353 h 58705"/>
                  <a:gd name="connsiteX57" fmla="*/ 599087 w 1083991"/>
                  <a:gd name="connsiteY57" fmla="*/ 0 h 58705"/>
                  <a:gd name="connsiteX58" fmla="*/ 599087 w 1083991"/>
                  <a:gd name="connsiteY58" fmla="*/ 0 h 58705"/>
                  <a:gd name="connsiteX59" fmla="*/ 628439 w 1083991"/>
                  <a:gd name="connsiteY59" fmla="*/ 29353 h 58705"/>
                  <a:gd name="connsiteX60" fmla="*/ 628439 w 1083991"/>
                  <a:gd name="connsiteY60" fmla="*/ 29353 h 58705"/>
                  <a:gd name="connsiteX61" fmla="*/ 599087 w 1083991"/>
                  <a:gd name="connsiteY61" fmla="*/ 58705 h 58705"/>
                  <a:gd name="connsiteX62" fmla="*/ 599087 w 1083991"/>
                  <a:gd name="connsiteY62" fmla="*/ 58705 h 58705"/>
                  <a:gd name="connsiteX63" fmla="*/ 569734 w 1083991"/>
                  <a:gd name="connsiteY63" fmla="*/ 29353 h 58705"/>
                  <a:gd name="connsiteX64" fmla="*/ 341958 w 1083991"/>
                  <a:gd name="connsiteY64" fmla="*/ 29353 h 58705"/>
                  <a:gd name="connsiteX65" fmla="*/ 371017 w 1083991"/>
                  <a:gd name="connsiteY65" fmla="*/ 0 h 58705"/>
                  <a:gd name="connsiteX66" fmla="*/ 371017 w 1083991"/>
                  <a:gd name="connsiteY66" fmla="*/ 0 h 58705"/>
                  <a:gd name="connsiteX67" fmla="*/ 400663 w 1083991"/>
                  <a:gd name="connsiteY67" fmla="*/ 29353 h 58705"/>
                  <a:gd name="connsiteX68" fmla="*/ 400663 w 1083991"/>
                  <a:gd name="connsiteY68" fmla="*/ 29353 h 58705"/>
                  <a:gd name="connsiteX69" fmla="*/ 371017 w 1083991"/>
                  <a:gd name="connsiteY69" fmla="*/ 58705 h 58705"/>
                  <a:gd name="connsiteX70" fmla="*/ 371017 w 1083991"/>
                  <a:gd name="connsiteY70" fmla="*/ 58705 h 58705"/>
                  <a:gd name="connsiteX71" fmla="*/ 341958 w 1083991"/>
                  <a:gd name="connsiteY71" fmla="*/ 29353 h 58705"/>
                  <a:gd name="connsiteX72" fmla="*/ 227776 w 1083991"/>
                  <a:gd name="connsiteY72" fmla="*/ 29353 h 58705"/>
                  <a:gd name="connsiteX73" fmla="*/ 257129 w 1083991"/>
                  <a:gd name="connsiteY73" fmla="*/ 0 h 58705"/>
                  <a:gd name="connsiteX74" fmla="*/ 257129 w 1083991"/>
                  <a:gd name="connsiteY74" fmla="*/ 0 h 58705"/>
                  <a:gd name="connsiteX75" fmla="*/ 286481 w 1083991"/>
                  <a:gd name="connsiteY75" fmla="*/ 29353 h 58705"/>
                  <a:gd name="connsiteX76" fmla="*/ 286481 w 1083991"/>
                  <a:gd name="connsiteY76" fmla="*/ 29353 h 58705"/>
                  <a:gd name="connsiteX77" fmla="*/ 257129 w 1083991"/>
                  <a:gd name="connsiteY77" fmla="*/ 58705 h 58705"/>
                  <a:gd name="connsiteX78" fmla="*/ 257129 w 1083991"/>
                  <a:gd name="connsiteY78" fmla="*/ 58705 h 58705"/>
                  <a:gd name="connsiteX79" fmla="*/ 227776 w 1083991"/>
                  <a:gd name="connsiteY79" fmla="*/ 29353 h 58705"/>
                  <a:gd name="connsiteX80" fmla="*/ 143241 w 1083991"/>
                  <a:gd name="connsiteY80" fmla="*/ 0 h 58705"/>
                  <a:gd name="connsiteX81" fmla="*/ 143241 w 1083991"/>
                  <a:gd name="connsiteY81" fmla="*/ 0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083991" h="58705">
                    <a:moveTo>
                      <a:pt x="1025287" y="29353"/>
                    </a:moveTo>
                    <a:cubicBezTo>
                      <a:pt x="1025287" y="13209"/>
                      <a:pt x="1038495" y="0"/>
                      <a:pt x="1054639" y="0"/>
                    </a:cubicBezTo>
                    <a:lnTo>
                      <a:pt x="1054639" y="0"/>
                    </a:lnTo>
                    <a:cubicBezTo>
                      <a:pt x="1070783" y="0"/>
                      <a:pt x="1083992" y="13209"/>
                      <a:pt x="1083992" y="29353"/>
                    </a:cubicBezTo>
                    <a:lnTo>
                      <a:pt x="1083992" y="29353"/>
                    </a:lnTo>
                    <a:cubicBezTo>
                      <a:pt x="1083992" y="45496"/>
                      <a:pt x="1070783" y="58705"/>
                      <a:pt x="1054639" y="58705"/>
                    </a:cubicBezTo>
                    <a:lnTo>
                      <a:pt x="1054639" y="58705"/>
                    </a:lnTo>
                    <a:cubicBezTo>
                      <a:pt x="1038495" y="58705"/>
                      <a:pt x="1025287" y="45496"/>
                      <a:pt x="1025287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790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  <a:moveTo>
                      <a:pt x="911398" y="29353"/>
                    </a:moveTo>
                    <a:cubicBezTo>
                      <a:pt x="911398" y="13209"/>
                      <a:pt x="924607" y="0"/>
                      <a:pt x="940751" y="0"/>
                    </a:cubicBezTo>
                    <a:lnTo>
                      <a:pt x="940751" y="0"/>
                    </a:lnTo>
                    <a:cubicBezTo>
                      <a:pt x="956895" y="0"/>
                      <a:pt x="970104" y="13209"/>
                      <a:pt x="970104" y="29353"/>
                    </a:cubicBezTo>
                    <a:lnTo>
                      <a:pt x="970104" y="29353"/>
                    </a:lnTo>
                    <a:cubicBezTo>
                      <a:pt x="970104" y="45496"/>
                      <a:pt x="956895" y="58705"/>
                      <a:pt x="940751" y="58705"/>
                    </a:cubicBezTo>
                    <a:lnTo>
                      <a:pt x="940751" y="58705"/>
                    </a:lnTo>
                    <a:cubicBezTo>
                      <a:pt x="924607" y="58705"/>
                      <a:pt x="911398" y="45496"/>
                      <a:pt x="911398" y="29353"/>
                    </a:cubicBezTo>
                    <a:close/>
                    <a:moveTo>
                      <a:pt x="797510" y="29353"/>
                    </a:moveTo>
                    <a:cubicBezTo>
                      <a:pt x="797510" y="13209"/>
                      <a:pt x="810719" y="0"/>
                      <a:pt x="826863" y="0"/>
                    </a:cubicBezTo>
                    <a:lnTo>
                      <a:pt x="826863" y="0"/>
                    </a:lnTo>
                    <a:cubicBezTo>
                      <a:pt x="843007" y="0"/>
                      <a:pt x="856216" y="13209"/>
                      <a:pt x="856216" y="29353"/>
                    </a:cubicBezTo>
                    <a:lnTo>
                      <a:pt x="856216" y="29353"/>
                    </a:lnTo>
                    <a:cubicBezTo>
                      <a:pt x="856216" y="45496"/>
                      <a:pt x="843007" y="58705"/>
                      <a:pt x="826863" y="58705"/>
                    </a:cubicBezTo>
                    <a:lnTo>
                      <a:pt x="826863" y="58705"/>
                    </a:lnTo>
                    <a:cubicBezTo>
                      <a:pt x="810719" y="58705"/>
                      <a:pt x="797510" y="45496"/>
                      <a:pt x="797510" y="29353"/>
                    </a:cubicBezTo>
                    <a:close/>
                    <a:moveTo>
                      <a:pt x="455846" y="29353"/>
                    </a:moveTo>
                    <a:cubicBezTo>
                      <a:pt x="455846" y="12915"/>
                      <a:pt x="468761" y="0"/>
                      <a:pt x="484905" y="0"/>
                    </a:cubicBezTo>
                    <a:lnTo>
                      <a:pt x="484905" y="0"/>
                    </a:lnTo>
                    <a:cubicBezTo>
                      <a:pt x="501343" y="0"/>
                      <a:pt x="514551" y="13209"/>
                      <a:pt x="514551" y="29353"/>
                    </a:cubicBezTo>
                    <a:lnTo>
                      <a:pt x="514551" y="29353"/>
                    </a:lnTo>
                    <a:cubicBezTo>
                      <a:pt x="514551" y="45496"/>
                      <a:pt x="501343" y="58705"/>
                      <a:pt x="484905" y="58705"/>
                    </a:cubicBezTo>
                    <a:lnTo>
                      <a:pt x="484905" y="58705"/>
                    </a:lnTo>
                    <a:cubicBezTo>
                      <a:pt x="468761" y="58705"/>
                      <a:pt x="455846" y="45496"/>
                      <a:pt x="455846" y="29353"/>
                    </a:cubicBezTo>
                    <a:close/>
                    <a:moveTo>
                      <a:pt x="113888" y="29353"/>
                    </a:moveTo>
                    <a:cubicBezTo>
                      <a:pt x="113888" y="13209"/>
                      <a:pt x="127097" y="0"/>
                      <a:pt x="143241" y="0"/>
                    </a:cubicBezTo>
                    <a:lnTo>
                      <a:pt x="143241" y="0"/>
                    </a:lnTo>
                    <a:cubicBezTo>
                      <a:pt x="159385" y="0"/>
                      <a:pt x="172593" y="13209"/>
                      <a:pt x="172593" y="29353"/>
                    </a:cubicBezTo>
                    <a:lnTo>
                      <a:pt x="172593" y="29353"/>
                    </a:lnTo>
                    <a:cubicBezTo>
                      <a:pt x="172593" y="45496"/>
                      <a:pt x="159678" y="58705"/>
                      <a:pt x="143241" y="58705"/>
                    </a:cubicBezTo>
                    <a:lnTo>
                      <a:pt x="143241" y="58705"/>
                    </a:lnTo>
                    <a:cubicBezTo>
                      <a:pt x="127097" y="58705"/>
                      <a:pt x="113888" y="45496"/>
                      <a:pt x="113888" y="29353"/>
                    </a:cubicBezTo>
                    <a:close/>
                    <a:moveTo>
                      <a:pt x="683622" y="29353"/>
                    </a:moveTo>
                    <a:cubicBezTo>
                      <a:pt x="683622" y="13209"/>
                      <a:pt x="696537" y="0"/>
                      <a:pt x="712975" y="0"/>
                    </a:cubicBezTo>
                    <a:lnTo>
                      <a:pt x="712975" y="0"/>
                    </a:lnTo>
                    <a:cubicBezTo>
                      <a:pt x="729119" y="0"/>
                      <a:pt x="742327" y="13209"/>
                      <a:pt x="742327" y="29353"/>
                    </a:cubicBezTo>
                    <a:lnTo>
                      <a:pt x="742327" y="29353"/>
                    </a:lnTo>
                    <a:cubicBezTo>
                      <a:pt x="742327" y="45496"/>
                      <a:pt x="729119" y="58705"/>
                      <a:pt x="712975" y="58705"/>
                    </a:cubicBezTo>
                    <a:lnTo>
                      <a:pt x="712975" y="58705"/>
                    </a:lnTo>
                    <a:cubicBezTo>
                      <a:pt x="696537" y="58705"/>
                      <a:pt x="683622" y="45496"/>
                      <a:pt x="683622" y="29353"/>
                    </a:cubicBezTo>
                    <a:close/>
                    <a:moveTo>
                      <a:pt x="569734" y="29353"/>
                    </a:moveTo>
                    <a:cubicBezTo>
                      <a:pt x="569734" y="13209"/>
                      <a:pt x="582649" y="0"/>
                      <a:pt x="599087" y="0"/>
                    </a:cubicBezTo>
                    <a:lnTo>
                      <a:pt x="599087" y="0"/>
                    </a:lnTo>
                    <a:cubicBezTo>
                      <a:pt x="615231" y="0"/>
                      <a:pt x="628439" y="13209"/>
                      <a:pt x="628439" y="29353"/>
                    </a:cubicBezTo>
                    <a:lnTo>
                      <a:pt x="628439" y="29353"/>
                    </a:lnTo>
                    <a:cubicBezTo>
                      <a:pt x="628439" y="45496"/>
                      <a:pt x="615231" y="58705"/>
                      <a:pt x="599087" y="58705"/>
                    </a:cubicBezTo>
                    <a:lnTo>
                      <a:pt x="599087" y="58705"/>
                    </a:lnTo>
                    <a:cubicBezTo>
                      <a:pt x="582649" y="58705"/>
                      <a:pt x="569734" y="45496"/>
                      <a:pt x="569734" y="29353"/>
                    </a:cubicBezTo>
                    <a:close/>
                    <a:moveTo>
                      <a:pt x="341958" y="29353"/>
                    </a:moveTo>
                    <a:cubicBezTo>
                      <a:pt x="341958" y="13209"/>
                      <a:pt x="354873" y="0"/>
                      <a:pt x="371017" y="0"/>
                    </a:cubicBezTo>
                    <a:lnTo>
                      <a:pt x="371017" y="0"/>
                    </a:lnTo>
                    <a:cubicBezTo>
                      <a:pt x="387454" y="0"/>
                      <a:pt x="400663" y="13209"/>
                      <a:pt x="400663" y="29353"/>
                    </a:cubicBezTo>
                    <a:lnTo>
                      <a:pt x="400663" y="29353"/>
                    </a:lnTo>
                    <a:cubicBezTo>
                      <a:pt x="400663" y="45496"/>
                      <a:pt x="387454" y="58705"/>
                      <a:pt x="371017" y="58705"/>
                    </a:cubicBezTo>
                    <a:lnTo>
                      <a:pt x="371017" y="58705"/>
                    </a:lnTo>
                    <a:cubicBezTo>
                      <a:pt x="354873" y="58705"/>
                      <a:pt x="341958" y="45496"/>
                      <a:pt x="341958" y="29353"/>
                    </a:cubicBezTo>
                    <a:close/>
                    <a:moveTo>
                      <a:pt x="227776" y="29353"/>
                    </a:moveTo>
                    <a:cubicBezTo>
                      <a:pt x="227776" y="13209"/>
                      <a:pt x="240985" y="0"/>
                      <a:pt x="257129" y="0"/>
                    </a:cubicBezTo>
                    <a:lnTo>
                      <a:pt x="257129" y="0"/>
                    </a:lnTo>
                    <a:cubicBezTo>
                      <a:pt x="273566" y="0"/>
                      <a:pt x="286481" y="12915"/>
                      <a:pt x="286481" y="29353"/>
                    </a:cubicBezTo>
                    <a:lnTo>
                      <a:pt x="286481" y="29353"/>
                    </a:lnTo>
                    <a:cubicBezTo>
                      <a:pt x="286481" y="45496"/>
                      <a:pt x="273566" y="58705"/>
                      <a:pt x="257129" y="58705"/>
                    </a:cubicBezTo>
                    <a:lnTo>
                      <a:pt x="257129" y="58705"/>
                    </a:lnTo>
                    <a:cubicBezTo>
                      <a:pt x="240985" y="58705"/>
                      <a:pt x="227776" y="45496"/>
                      <a:pt x="227776" y="29353"/>
                    </a:cubicBezTo>
                    <a:close/>
                    <a:moveTo>
                      <a:pt x="143241" y="0"/>
                    </a:moveTo>
                    <a:lnTo>
                      <a:pt x="14324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8051314-57FB-6895-B976-F5738616CB22}"/>
                  </a:ext>
                </a:extLst>
              </p:cNvPr>
              <p:cNvSpPr/>
              <p:nvPr/>
            </p:nvSpPr>
            <p:spPr>
              <a:xfrm>
                <a:off x="5770907" y="3814769"/>
                <a:ext cx="58385" cy="58808"/>
              </a:xfrm>
              <a:custGeom>
                <a:avLst/>
                <a:gdLst>
                  <a:gd name="connsiteX0" fmla="*/ 20092 w 58385"/>
                  <a:gd name="connsiteY0" fmla="*/ 57341 h 58808"/>
                  <a:gd name="connsiteX1" fmla="*/ 1600 w 58385"/>
                  <a:gd name="connsiteY1" fmla="*/ 20063 h 58808"/>
                  <a:gd name="connsiteX2" fmla="*/ 1600 w 58385"/>
                  <a:gd name="connsiteY2" fmla="*/ 20063 h 58808"/>
                  <a:gd name="connsiteX3" fmla="*/ 38584 w 58385"/>
                  <a:gd name="connsiteY3" fmla="*/ 1571 h 58808"/>
                  <a:gd name="connsiteX4" fmla="*/ 38584 w 58385"/>
                  <a:gd name="connsiteY4" fmla="*/ 1571 h 58808"/>
                  <a:gd name="connsiteX5" fmla="*/ 56783 w 58385"/>
                  <a:gd name="connsiteY5" fmla="*/ 38849 h 58808"/>
                  <a:gd name="connsiteX6" fmla="*/ 56783 w 58385"/>
                  <a:gd name="connsiteY6" fmla="*/ 38849 h 58808"/>
                  <a:gd name="connsiteX7" fmla="*/ 29192 w 58385"/>
                  <a:gd name="connsiteY7" fmla="*/ 58809 h 58808"/>
                  <a:gd name="connsiteX8" fmla="*/ 29192 w 58385"/>
                  <a:gd name="connsiteY8" fmla="*/ 58809 h 58808"/>
                  <a:gd name="connsiteX9" fmla="*/ 19799 w 58385"/>
                  <a:gd name="connsiteY9" fmla="*/ 57341 h 5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5" h="58808">
                    <a:moveTo>
                      <a:pt x="20092" y="57341"/>
                    </a:moveTo>
                    <a:cubicBezTo>
                      <a:pt x="4535" y="52057"/>
                      <a:pt x="-3683" y="35326"/>
                      <a:pt x="1600" y="20063"/>
                    </a:cubicBezTo>
                    <a:lnTo>
                      <a:pt x="1600" y="20063"/>
                    </a:lnTo>
                    <a:cubicBezTo>
                      <a:pt x="6590" y="4800"/>
                      <a:pt x="23321" y="-3712"/>
                      <a:pt x="38584" y="1571"/>
                    </a:cubicBezTo>
                    <a:lnTo>
                      <a:pt x="38584" y="1571"/>
                    </a:lnTo>
                    <a:cubicBezTo>
                      <a:pt x="53848" y="6855"/>
                      <a:pt x="62067" y="23292"/>
                      <a:pt x="56783" y="38849"/>
                    </a:cubicBezTo>
                    <a:lnTo>
                      <a:pt x="56783" y="38849"/>
                    </a:lnTo>
                    <a:cubicBezTo>
                      <a:pt x="52674" y="50883"/>
                      <a:pt x="41226" y="58809"/>
                      <a:pt x="29192" y="58809"/>
                    </a:cubicBezTo>
                    <a:lnTo>
                      <a:pt x="29192" y="58809"/>
                    </a:lnTo>
                    <a:cubicBezTo>
                      <a:pt x="25963" y="58809"/>
                      <a:pt x="22734" y="58222"/>
                      <a:pt x="19799" y="57341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F3B7DE6-714B-593F-09EA-170B92829642}"/>
                  </a:ext>
                </a:extLst>
              </p:cNvPr>
              <p:cNvSpPr/>
              <p:nvPr/>
            </p:nvSpPr>
            <p:spPr>
              <a:xfrm>
                <a:off x="5586412" y="3522639"/>
                <a:ext cx="74480" cy="188031"/>
              </a:xfrm>
              <a:custGeom>
                <a:avLst/>
                <a:gdLst>
                  <a:gd name="connsiteX0" fmla="*/ 17612 w 74480"/>
                  <a:gd name="connsiteY0" fmla="*/ 168952 h 188031"/>
                  <a:gd name="connsiteX1" fmla="*/ 34636 w 74480"/>
                  <a:gd name="connsiteY1" fmla="*/ 131088 h 188031"/>
                  <a:gd name="connsiteX2" fmla="*/ 34636 w 74480"/>
                  <a:gd name="connsiteY2" fmla="*/ 131088 h 188031"/>
                  <a:gd name="connsiteX3" fmla="*/ 72501 w 74480"/>
                  <a:gd name="connsiteY3" fmla="*/ 148112 h 188031"/>
                  <a:gd name="connsiteX4" fmla="*/ 72501 w 74480"/>
                  <a:gd name="connsiteY4" fmla="*/ 148112 h 188031"/>
                  <a:gd name="connsiteX5" fmla="*/ 55476 w 74480"/>
                  <a:gd name="connsiteY5" fmla="*/ 185977 h 188031"/>
                  <a:gd name="connsiteX6" fmla="*/ 55476 w 74480"/>
                  <a:gd name="connsiteY6" fmla="*/ 185977 h 188031"/>
                  <a:gd name="connsiteX7" fmla="*/ 45203 w 74480"/>
                  <a:gd name="connsiteY7" fmla="*/ 188031 h 188031"/>
                  <a:gd name="connsiteX8" fmla="*/ 45203 w 74480"/>
                  <a:gd name="connsiteY8" fmla="*/ 188031 h 188031"/>
                  <a:gd name="connsiteX9" fmla="*/ 17612 w 74480"/>
                  <a:gd name="connsiteY9" fmla="*/ 168952 h 188031"/>
                  <a:gd name="connsiteX10" fmla="*/ 26124 w 74480"/>
                  <a:gd name="connsiteY10" fmla="*/ 58587 h 188031"/>
                  <a:gd name="connsiteX11" fmla="*/ 294 w 74480"/>
                  <a:gd name="connsiteY11" fmla="*/ 26299 h 188031"/>
                  <a:gd name="connsiteX12" fmla="*/ 0 w 74480"/>
                  <a:gd name="connsiteY12" fmla="*/ 26299 h 188031"/>
                  <a:gd name="connsiteX13" fmla="*/ 32288 w 74480"/>
                  <a:gd name="connsiteY13" fmla="*/ 175 h 188031"/>
                  <a:gd name="connsiteX14" fmla="*/ 32288 w 74480"/>
                  <a:gd name="connsiteY14" fmla="*/ 175 h 188031"/>
                  <a:gd name="connsiteX15" fmla="*/ 58412 w 74480"/>
                  <a:gd name="connsiteY15" fmla="*/ 32756 h 188031"/>
                  <a:gd name="connsiteX16" fmla="*/ 58412 w 74480"/>
                  <a:gd name="connsiteY16" fmla="*/ 32756 h 188031"/>
                  <a:gd name="connsiteX17" fmla="*/ 29059 w 74480"/>
                  <a:gd name="connsiteY17" fmla="*/ 58880 h 188031"/>
                  <a:gd name="connsiteX18" fmla="*/ 29059 w 74480"/>
                  <a:gd name="connsiteY18" fmla="*/ 58880 h 188031"/>
                  <a:gd name="connsiteX19" fmla="*/ 25830 w 74480"/>
                  <a:gd name="connsiteY19" fmla="*/ 58587 h 18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480" h="188031">
                    <a:moveTo>
                      <a:pt x="17612" y="168952"/>
                    </a:moveTo>
                    <a:cubicBezTo>
                      <a:pt x="12035" y="153689"/>
                      <a:pt x="19373" y="136664"/>
                      <a:pt x="34636" y="131088"/>
                    </a:cubicBezTo>
                    <a:lnTo>
                      <a:pt x="34636" y="131088"/>
                    </a:lnTo>
                    <a:cubicBezTo>
                      <a:pt x="49899" y="125217"/>
                      <a:pt x="66924" y="133142"/>
                      <a:pt x="72501" y="148112"/>
                    </a:cubicBezTo>
                    <a:lnTo>
                      <a:pt x="72501" y="148112"/>
                    </a:lnTo>
                    <a:cubicBezTo>
                      <a:pt x="78371" y="163375"/>
                      <a:pt x="70740" y="180400"/>
                      <a:pt x="55476" y="185977"/>
                    </a:cubicBezTo>
                    <a:lnTo>
                      <a:pt x="55476" y="185977"/>
                    </a:lnTo>
                    <a:cubicBezTo>
                      <a:pt x="51954" y="187444"/>
                      <a:pt x="48432" y="188031"/>
                      <a:pt x="45203" y="188031"/>
                    </a:cubicBezTo>
                    <a:lnTo>
                      <a:pt x="45203" y="188031"/>
                    </a:lnTo>
                    <a:cubicBezTo>
                      <a:pt x="33168" y="188031"/>
                      <a:pt x="22014" y="180693"/>
                      <a:pt x="17612" y="168952"/>
                    </a:cubicBezTo>
                    <a:close/>
                    <a:moveTo>
                      <a:pt x="26124" y="58587"/>
                    </a:moveTo>
                    <a:cubicBezTo>
                      <a:pt x="9980" y="56825"/>
                      <a:pt x="-1468" y="42443"/>
                      <a:pt x="294" y="26299"/>
                    </a:cubicBezTo>
                    <a:lnTo>
                      <a:pt x="0" y="26299"/>
                    </a:lnTo>
                    <a:cubicBezTo>
                      <a:pt x="1761" y="10155"/>
                      <a:pt x="16144" y="-1586"/>
                      <a:pt x="32288" y="175"/>
                    </a:cubicBezTo>
                    <a:lnTo>
                      <a:pt x="32288" y="175"/>
                    </a:lnTo>
                    <a:cubicBezTo>
                      <a:pt x="48432" y="2230"/>
                      <a:pt x="60173" y="16612"/>
                      <a:pt x="58412" y="32756"/>
                    </a:cubicBezTo>
                    <a:lnTo>
                      <a:pt x="58412" y="32756"/>
                    </a:lnTo>
                    <a:cubicBezTo>
                      <a:pt x="56651" y="47726"/>
                      <a:pt x="43735" y="58880"/>
                      <a:pt x="29059" y="58880"/>
                    </a:cubicBezTo>
                    <a:lnTo>
                      <a:pt x="29059" y="58880"/>
                    </a:lnTo>
                    <a:cubicBezTo>
                      <a:pt x="29059" y="58880"/>
                      <a:pt x="27004" y="58880"/>
                      <a:pt x="25830" y="585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ABA10EA-2EB4-5064-9CAF-4039D58B43A6}"/>
                  </a:ext>
                </a:extLst>
              </p:cNvPr>
              <p:cNvSpPr/>
              <p:nvPr/>
            </p:nvSpPr>
            <p:spPr>
              <a:xfrm>
                <a:off x="5685993" y="2892297"/>
                <a:ext cx="292439" cy="464087"/>
              </a:xfrm>
              <a:custGeom>
                <a:avLst/>
                <a:gdLst>
                  <a:gd name="connsiteX0" fmla="*/ 14894 w 292439"/>
                  <a:gd name="connsiteY0" fmla="*/ 460272 h 464087"/>
                  <a:gd name="connsiteX1" fmla="*/ 4033 w 292439"/>
                  <a:gd name="connsiteY1" fmla="*/ 420059 h 464087"/>
                  <a:gd name="connsiteX2" fmla="*/ 4033 w 292439"/>
                  <a:gd name="connsiteY2" fmla="*/ 420059 h 464087"/>
                  <a:gd name="connsiteX3" fmla="*/ 43953 w 292439"/>
                  <a:gd name="connsiteY3" fmla="*/ 409198 h 464087"/>
                  <a:gd name="connsiteX4" fmla="*/ 43953 w 292439"/>
                  <a:gd name="connsiteY4" fmla="*/ 409198 h 464087"/>
                  <a:gd name="connsiteX5" fmla="*/ 54813 w 292439"/>
                  <a:gd name="connsiteY5" fmla="*/ 449411 h 464087"/>
                  <a:gd name="connsiteX6" fmla="*/ 54813 w 292439"/>
                  <a:gd name="connsiteY6" fmla="*/ 449411 h 464087"/>
                  <a:gd name="connsiteX7" fmla="*/ 29570 w 292439"/>
                  <a:gd name="connsiteY7" fmla="*/ 464087 h 464087"/>
                  <a:gd name="connsiteX8" fmla="*/ 29570 w 292439"/>
                  <a:gd name="connsiteY8" fmla="*/ 464087 h 464087"/>
                  <a:gd name="connsiteX9" fmla="*/ 14894 w 292439"/>
                  <a:gd name="connsiteY9" fmla="*/ 460272 h 464087"/>
                  <a:gd name="connsiteX10" fmla="*/ 73012 w 292439"/>
                  <a:gd name="connsiteY10" fmla="*/ 358712 h 464087"/>
                  <a:gd name="connsiteX11" fmla="*/ 62445 w 292439"/>
                  <a:gd name="connsiteY11" fmla="*/ 318792 h 464087"/>
                  <a:gd name="connsiteX12" fmla="*/ 62445 w 292439"/>
                  <a:gd name="connsiteY12" fmla="*/ 318792 h 464087"/>
                  <a:gd name="connsiteX13" fmla="*/ 102365 w 292439"/>
                  <a:gd name="connsiteY13" fmla="*/ 307932 h 464087"/>
                  <a:gd name="connsiteX14" fmla="*/ 102365 w 292439"/>
                  <a:gd name="connsiteY14" fmla="*/ 307932 h 464087"/>
                  <a:gd name="connsiteX15" fmla="*/ 113225 w 292439"/>
                  <a:gd name="connsiteY15" fmla="*/ 348145 h 464087"/>
                  <a:gd name="connsiteX16" fmla="*/ 113225 w 292439"/>
                  <a:gd name="connsiteY16" fmla="*/ 348145 h 464087"/>
                  <a:gd name="connsiteX17" fmla="*/ 87688 w 292439"/>
                  <a:gd name="connsiteY17" fmla="*/ 362821 h 464087"/>
                  <a:gd name="connsiteX18" fmla="*/ 87688 w 292439"/>
                  <a:gd name="connsiteY18" fmla="*/ 362821 h 464087"/>
                  <a:gd name="connsiteX19" fmla="*/ 73012 w 292439"/>
                  <a:gd name="connsiteY19" fmla="*/ 358712 h 464087"/>
                  <a:gd name="connsiteX20" fmla="*/ 131424 w 292439"/>
                  <a:gd name="connsiteY20" fmla="*/ 257445 h 464087"/>
                  <a:gd name="connsiteX21" fmla="*/ 120857 w 292439"/>
                  <a:gd name="connsiteY21" fmla="*/ 217232 h 464087"/>
                  <a:gd name="connsiteX22" fmla="*/ 120857 w 292439"/>
                  <a:gd name="connsiteY22" fmla="*/ 217232 h 464087"/>
                  <a:gd name="connsiteX23" fmla="*/ 160776 w 292439"/>
                  <a:gd name="connsiteY23" fmla="*/ 206665 h 464087"/>
                  <a:gd name="connsiteX24" fmla="*/ 160776 w 292439"/>
                  <a:gd name="connsiteY24" fmla="*/ 206665 h 464087"/>
                  <a:gd name="connsiteX25" fmla="*/ 171637 w 292439"/>
                  <a:gd name="connsiteY25" fmla="*/ 246585 h 464087"/>
                  <a:gd name="connsiteX26" fmla="*/ 171637 w 292439"/>
                  <a:gd name="connsiteY26" fmla="*/ 246585 h 464087"/>
                  <a:gd name="connsiteX27" fmla="*/ 146100 w 292439"/>
                  <a:gd name="connsiteY27" fmla="*/ 261261 h 464087"/>
                  <a:gd name="connsiteX28" fmla="*/ 146100 w 292439"/>
                  <a:gd name="connsiteY28" fmla="*/ 261261 h 464087"/>
                  <a:gd name="connsiteX29" fmla="*/ 131424 w 292439"/>
                  <a:gd name="connsiteY29" fmla="*/ 257445 h 464087"/>
                  <a:gd name="connsiteX30" fmla="*/ 190129 w 292439"/>
                  <a:gd name="connsiteY30" fmla="*/ 156179 h 464087"/>
                  <a:gd name="connsiteX31" fmla="*/ 179268 w 292439"/>
                  <a:gd name="connsiteY31" fmla="*/ 115966 h 464087"/>
                  <a:gd name="connsiteX32" fmla="*/ 179268 w 292439"/>
                  <a:gd name="connsiteY32" fmla="*/ 115966 h 464087"/>
                  <a:gd name="connsiteX33" fmla="*/ 219481 w 292439"/>
                  <a:gd name="connsiteY33" fmla="*/ 105105 h 464087"/>
                  <a:gd name="connsiteX34" fmla="*/ 219481 w 292439"/>
                  <a:gd name="connsiteY34" fmla="*/ 105105 h 464087"/>
                  <a:gd name="connsiteX35" fmla="*/ 230048 w 292439"/>
                  <a:gd name="connsiteY35" fmla="*/ 145318 h 464087"/>
                  <a:gd name="connsiteX36" fmla="*/ 230048 w 292439"/>
                  <a:gd name="connsiteY36" fmla="*/ 145318 h 464087"/>
                  <a:gd name="connsiteX37" fmla="*/ 204512 w 292439"/>
                  <a:gd name="connsiteY37" fmla="*/ 159994 h 464087"/>
                  <a:gd name="connsiteX38" fmla="*/ 204512 w 292439"/>
                  <a:gd name="connsiteY38" fmla="*/ 159994 h 464087"/>
                  <a:gd name="connsiteX39" fmla="*/ 190129 w 292439"/>
                  <a:gd name="connsiteY39" fmla="*/ 156179 h 464087"/>
                  <a:gd name="connsiteX40" fmla="*/ 248541 w 292439"/>
                  <a:gd name="connsiteY40" fmla="*/ 54912 h 464087"/>
                  <a:gd name="connsiteX41" fmla="*/ 237680 w 292439"/>
                  <a:gd name="connsiteY41" fmla="*/ 14699 h 464087"/>
                  <a:gd name="connsiteX42" fmla="*/ 237680 w 292439"/>
                  <a:gd name="connsiteY42" fmla="*/ 14699 h 464087"/>
                  <a:gd name="connsiteX43" fmla="*/ 277893 w 292439"/>
                  <a:gd name="connsiteY43" fmla="*/ 3839 h 464087"/>
                  <a:gd name="connsiteX44" fmla="*/ 277893 w 292439"/>
                  <a:gd name="connsiteY44" fmla="*/ 3839 h 464087"/>
                  <a:gd name="connsiteX45" fmla="*/ 288460 w 292439"/>
                  <a:gd name="connsiteY45" fmla="*/ 44052 h 464087"/>
                  <a:gd name="connsiteX46" fmla="*/ 288460 w 292439"/>
                  <a:gd name="connsiteY46" fmla="*/ 44052 h 464087"/>
                  <a:gd name="connsiteX47" fmla="*/ 263217 w 292439"/>
                  <a:gd name="connsiteY47" fmla="*/ 58728 h 464087"/>
                  <a:gd name="connsiteX48" fmla="*/ 263217 w 292439"/>
                  <a:gd name="connsiteY48" fmla="*/ 58728 h 464087"/>
                  <a:gd name="connsiteX49" fmla="*/ 248541 w 292439"/>
                  <a:gd name="connsiteY49" fmla="*/ 54912 h 46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2439" h="464087">
                    <a:moveTo>
                      <a:pt x="14894" y="460272"/>
                    </a:moveTo>
                    <a:cubicBezTo>
                      <a:pt x="511" y="452053"/>
                      <a:pt x="-4185" y="434148"/>
                      <a:pt x="4033" y="420059"/>
                    </a:cubicBezTo>
                    <a:lnTo>
                      <a:pt x="4033" y="420059"/>
                    </a:lnTo>
                    <a:cubicBezTo>
                      <a:pt x="11959" y="405969"/>
                      <a:pt x="29864" y="401273"/>
                      <a:pt x="43953" y="409198"/>
                    </a:cubicBezTo>
                    <a:lnTo>
                      <a:pt x="43953" y="409198"/>
                    </a:lnTo>
                    <a:cubicBezTo>
                      <a:pt x="58042" y="417417"/>
                      <a:pt x="62739" y="435322"/>
                      <a:pt x="54813" y="449411"/>
                    </a:cubicBezTo>
                    <a:lnTo>
                      <a:pt x="54813" y="449411"/>
                    </a:lnTo>
                    <a:cubicBezTo>
                      <a:pt x="49530" y="458804"/>
                      <a:pt x="39550" y="464087"/>
                      <a:pt x="29570" y="464087"/>
                    </a:cubicBezTo>
                    <a:lnTo>
                      <a:pt x="29570" y="464087"/>
                    </a:lnTo>
                    <a:cubicBezTo>
                      <a:pt x="24580" y="464087"/>
                      <a:pt x="19297" y="462914"/>
                      <a:pt x="14894" y="460272"/>
                    </a:cubicBezTo>
                    <a:close/>
                    <a:moveTo>
                      <a:pt x="73012" y="358712"/>
                    </a:moveTo>
                    <a:cubicBezTo>
                      <a:pt x="58923" y="350786"/>
                      <a:pt x="54226" y="332588"/>
                      <a:pt x="62445" y="318792"/>
                    </a:cubicBezTo>
                    <a:lnTo>
                      <a:pt x="62445" y="318792"/>
                    </a:lnTo>
                    <a:cubicBezTo>
                      <a:pt x="70370" y="304703"/>
                      <a:pt x="88275" y="299713"/>
                      <a:pt x="102365" y="307932"/>
                    </a:cubicBezTo>
                    <a:lnTo>
                      <a:pt x="102365" y="307932"/>
                    </a:lnTo>
                    <a:cubicBezTo>
                      <a:pt x="116454" y="315857"/>
                      <a:pt x="121150" y="334055"/>
                      <a:pt x="113225" y="348145"/>
                    </a:cubicBezTo>
                    <a:lnTo>
                      <a:pt x="113225" y="348145"/>
                    </a:lnTo>
                    <a:cubicBezTo>
                      <a:pt x="107648" y="357538"/>
                      <a:pt x="97668" y="362821"/>
                      <a:pt x="87688" y="362821"/>
                    </a:cubicBezTo>
                    <a:lnTo>
                      <a:pt x="87688" y="362821"/>
                    </a:lnTo>
                    <a:cubicBezTo>
                      <a:pt x="82698" y="362821"/>
                      <a:pt x="77708" y="361353"/>
                      <a:pt x="73012" y="358712"/>
                    </a:cubicBezTo>
                    <a:close/>
                    <a:moveTo>
                      <a:pt x="131424" y="257445"/>
                    </a:moveTo>
                    <a:cubicBezTo>
                      <a:pt x="117334" y="249226"/>
                      <a:pt x="112638" y="231321"/>
                      <a:pt x="120857" y="217232"/>
                    </a:cubicBezTo>
                    <a:lnTo>
                      <a:pt x="120857" y="217232"/>
                    </a:lnTo>
                    <a:cubicBezTo>
                      <a:pt x="128782" y="203436"/>
                      <a:pt x="146687" y="198447"/>
                      <a:pt x="160776" y="206665"/>
                    </a:cubicBezTo>
                    <a:lnTo>
                      <a:pt x="160776" y="206665"/>
                    </a:lnTo>
                    <a:cubicBezTo>
                      <a:pt x="174866" y="214590"/>
                      <a:pt x="179562" y="232495"/>
                      <a:pt x="171637" y="246585"/>
                    </a:cubicBezTo>
                    <a:lnTo>
                      <a:pt x="171637" y="246585"/>
                    </a:lnTo>
                    <a:cubicBezTo>
                      <a:pt x="166060" y="255978"/>
                      <a:pt x="156373" y="261261"/>
                      <a:pt x="146100" y="261261"/>
                    </a:cubicBezTo>
                    <a:lnTo>
                      <a:pt x="146100" y="261261"/>
                    </a:lnTo>
                    <a:cubicBezTo>
                      <a:pt x="141110" y="261261"/>
                      <a:pt x="136120" y="260087"/>
                      <a:pt x="131424" y="257445"/>
                    </a:cubicBezTo>
                    <a:close/>
                    <a:moveTo>
                      <a:pt x="190129" y="156179"/>
                    </a:moveTo>
                    <a:cubicBezTo>
                      <a:pt x="176040" y="147960"/>
                      <a:pt x="171050" y="130055"/>
                      <a:pt x="179268" y="115966"/>
                    </a:cubicBezTo>
                    <a:lnTo>
                      <a:pt x="179268" y="115966"/>
                    </a:lnTo>
                    <a:cubicBezTo>
                      <a:pt x="187194" y="101876"/>
                      <a:pt x="205392" y="97180"/>
                      <a:pt x="219481" y="105105"/>
                    </a:cubicBezTo>
                    <a:lnTo>
                      <a:pt x="219481" y="105105"/>
                    </a:lnTo>
                    <a:cubicBezTo>
                      <a:pt x="233277" y="113324"/>
                      <a:pt x="238267" y="131229"/>
                      <a:pt x="230048" y="145318"/>
                    </a:cubicBezTo>
                    <a:lnTo>
                      <a:pt x="230048" y="145318"/>
                    </a:lnTo>
                    <a:cubicBezTo>
                      <a:pt x="224471" y="154711"/>
                      <a:pt x="214785" y="159994"/>
                      <a:pt x="204512" y="159994"/>
                    </a:cubicBezTo>
                    <a:lnTo>
                      <a:pt x="204512" y="159994"/>
                    </a:lnTo>
                    <a:cubicBezTo>
                      <a:pt x="199522" y="159994"/>
                      <a:pt x="194532" y="158821"/>
                      <a:pt x="190129" y="156179"/>
                    </a:cubicBezTo>
                    <a:close/>
                    <a:moveTo>
                      <a:pt x="248541" y="54912"/>
                    </a:moveTo>
                    <a:cubicBezTo>
                      <a:pt x="234451" y="46693"/>
                      <a:pt x="229461" y="28788"/>
                      <a:pt x="237680" y="14699"/>
                    </a:cubicBezTo>
                    <a:lnTo>
                      <a:pt x="237680" y="14699"/>
                    </a:lnTo>
                    <a:cubicBezTo>
                      <a:pt x="245899" y="610"/>
                      <a:pt x="263804" y="-4087"/>
                      <a:pt x="277893" y="3839"/>
                    </a:cubicBezTo>
                    <a:lnTo>
                      <a:pt x="277893" y="3839"/>
                    </a:lnTo>
                    <a:cubicBezTo>
                      <a:pt x="291689" y="12057"/>
                      <a:pt x="296679" y="29962"/>
                      <a:pt x="288460" y="44052"/>
                    </a:cubicBezTo>
                    <a:lnTo>
                      <a:pt x="288460" y="44052"/>
                    </a:lnTo>
                    <a:cubicBezTo>
                      <a:pt x="283177" y="53445"/>
                      <a:pt x="273197" y="58728"/>
                      <a:pt x="263217" y="58728"/>
                    </a:cubicBezTo>
                    <a:lnTo>
                      <a:pt x="263217" y="58728"/>
                    </a:lnTo>
                    <a:cubicBezTo>
                      <a:pt x="258227" y="58728"/>
                      <a:pt x="252943" y="57554"/>
                      <a:pt x="248541" y="5491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E148314-B3C3-0348-6131-5416880B00DC}"/>
                  </a:ext>
                </a:extLst>
              </p:cNvPr>
              <p:cNvSpPr/>
              <p:nvPr/>
            </p:nvSpPr>
            <p:spPr>
              <a:xfrm>
                <a:off x="6035278" y="1307036"/>
                <a:ext cx="855937" cy="1443804"/>
              </a:xfrm>
              <a:custGeom>
                <a:avLst/>
                <a:gdLst>
                  <a:gd name="connsiteX0" fmla="*/ 14611 w 855937"/>
                  <a:gd name="connsiteY0" fmla="*/ 1439989 h 1443804"/>
                  <a:gd name="connsiteX1" fmla="*/ 4044 w 855937"/>
                  <a:gd name="connsiteY1" fmla="*/ 1399776 h 1443804"/>
                  <a:gd name="connsiteX2" fmla="*/ 4044 w 855937"/>
                  <a:gd name="connsiteY2" fmla="*/ 1399776 h 1443804"/>
                  <a:gd name="connsiteX3" fmla="*/ 43964 w 855937"/>
                  <a:gd name="connsiteY3" fmla="*/ 1389209 h 1443804"/>
                  <a:gd name="connsiteX4" fmla="*/ 43964 w 855937"/>
                  <a:gd name="connsiteY4" fmla="*/ 1389209 h 1443804"/>
                  <a:gd name="connsiteX5" fmla="*/ 54824 w 855937"/>
                  <a:gd name="connsiteY5" fmla="*/ 1429128 h 1443804"/>
                  <a:gd name="connsiteX6" fmla="*/ 54824 w 855937"/>
                  <a:gd name="connsiteY6" fmla="*/ 1429128 h 1443804"/>
                  <a:gd name="connsiteX7" fmla="*/ 29287 w 855937"/>
                  <a:gd name="connsiteY7" fmla="*/ 1443805 h 1443804"/>
                  <a:gd name="connsiteX8" fmla="*/ 29287 w 855937"/>
                  <a:gd name="connsiteY8" fmla="*/ 1443805 h 1443804"/>
                  <a:gd name="connsiteX9" fmla="*/ 14611 w 855937"/>
                  <a:gd name="connsiteY9" fmla="*/ 1439989 h 1443804"/>
                  <a:gd name="connsiteX10" fmla="*/ 71849 w 855937"/>
                  <a:gd name="connsiteY10" fmla="*/ 1341071 h 1443804"/>
                  <a:gd name="connsiteX11" fmla="*/ 60988 w 855937"/>
                  <a:gd name="connsiteY11" fmla="*/ 1300858 h 1443804"/>
                  <a:gd name="connsiteX12" fmla="*/ 60988 w 855937"/>
                  <a:gd name="connsiteY12" fmla="*/ 1300858 h 1443804"/>
                  <a:gd name="connsiteX13" fmla="*/ 101201 w 855937"/>
                  <a:gd name="connsiteY13" fmla="*/ 1290291 h 1443804"/>
                  <a:gd name="connsiteX14" fmla="*/ 101201 w 855937"/>
                  <a:gd name="connsiteY14" fmla="*/ 1290291 h 1443804"/>
                  <a:gd name="connsiteX15" fmla="*/ 111768 w 855937"/>
                  <a:gd name="connsiteY15" fmla="*/ 1330210 h 1443804"/>
                  <a:gd name="connsiteX16" fmla="*/ 111768 w 855937"/>
                  <a:gd name="connsiteY16" fmla="*/ 1330210 h 1443804"/>
                  <a:gd name="connsiteX17" fmla="*/ 86525 w 855937"/>
                  <a:gd name="connsiteY17" fmla="*/ 1344886 h 1443804"/>
                  <a:gd name="connsiteX18" fmla="*/ 86525 w 855937"/>
                  <a:gd name="connsiteY18" fmla="*/ 1344886 h 1443804"/>
                  <a:gd name="connsiteX19" fmla="*/ 71849 w 855937"/>
                  <a:gd name="connsiteY19" fmla="*/ 1341071 h 1443804"/>
                  <a:gd name="connsiteX20" fmla="*/ 129086 w 855937"/>
                  <a:gd name="connsiteY20" fmla="*/ 1242152 h 1443804"/>
                  <a:gd name="connsiteX21" fmla="*/ 118226 w 855937"/>
                  <a:gd name="connsiteY21" fmla="*/ 1202233 h 1443804"/>
                  <a:gd name="connsiteX22" fmla="*/ 118226 w 855937"/>
                  <a:gd name="connsiteY22" fmla="*/ 1202233 h 1443804"/>
                  <a:gd name="connsiteX23" fmla="*/ 158439 w 855937"/>
                  <a:gd name="connsiteY23" fmla="*/ 1191372 h 1443804"/>
                  <a:gd name="connsiteX24" fmla="*/ 158439 w 855937"/>
                  <a:gd name="connsiteY24" fmla="*/ 1191372 h 1443804"/>
                  <a:gd name="connsiteX25" fmla="*/ 169006 w 855937"/>
                  <a:gd name="connsiteY25" fmla="*/ 1231585 h 1443804"/>
                  <a:gd name="connsiteX26" fmla="*/ 169006 w 855937"/>
                  <a:gd name="connsiteY26" fmla="*/ 1231585 h 1443804"/>
                  <a:gd name="connsiteX27" fmla="*/ 143469 w 855937"/>
                  <a:gd name="connsiteY27" fmla="*/ 1246262 h 1443804"/>
                  <a:gd name="connsiteX28" fmla="*/ 143469 w 855937"/>
                  <a:gd name="connsiteY28" fmla="*/ 1246262 h 1443804"/>
                  <a:gd name="connsiteX29" fmla="*/ 129086 w 855937"/>
                  <a:gd name="connsiteY29" fmla="*/ 1242152 h 1443804"/>
                  <a:gd name="connsiteX30" fmla="*/ 186030 w 855937"/>
                  <a:gd name="connsiteY30" fmla="*/ 1143528 h 1443804"/>
                  <a:gd name="connsiteX31" fmla="*/ 175463 w 855937"/>
                  <a:gd name="connsiteY31" fmla="*/ 1103315 h 1443804"/>
                  <a:gd name="connsiteX32" fmla="*/ 175463 w 855937"/>
                  <a:gd name="connsiteY32" fmla="*/ 1103315 h 1443804"/>
                  <a:gd name="connsiteX33" fmla="*/ 215676 w 855937"/>
                  <a:gd name="connsiteY33" fmla="*/ 1092748 h 1443804"/>
                  <a:gd name="connsiteX34" fmla="*/ 215676 w 855937"/>
                  <a:gd name="connsiteY34" fmla="*/ 1092748 h 1443804"/>
                  <a:gd name="connsiteX35" fmla="*/ 226243 w 855937"/>
                  <a:gd name="connsiteY35" fmla="*/ 1132667 h 1443804"/>
                  <a:gd name="connsiteX36" fmla="*/ 226243 w 855937"/>
                  <a:gd name="connsiteY36" fmla="*/ 1132667 h 1443804"/>
                  <a:gd name="connsiteX37" fmla="*/ 200707 w 855937"/>
                  <a:gd name="connsiteY37" fmla="*/ 1147343 h 1443804"/>
                  <a:gd name="connsiteX38" fmla="*/ 200707 w 855937"/>
                  <a:gd name="connsiteY38" fmla="*/ 1147343 h 1443804"/>
                  <a:gd name="connsiteX39" fmla="*/ 186030 w 855937"/>
                  <a:gd name="connsiteY39" fmla="*/ 1143528 h 1443804"/>
                  <a:gd name="connsiteX40" fmla="*/ 243268 w 855937"/>
                  <a:gd name="connsiteY40" fmla="*/ 1044609 h 1443804"/>
                  <a:gd name="connsiteX41" fmla="*/ 232701 w 855937"/>
                  <a:gd name="connsiteY41" fmla="*/ 1004690 h 1443804"/>
                  <a:gd name="connsiteX42" fmla="*/ 232701 w 855937"/>
                  <a:gd name="connsiteY42" fmla="*/ 1004690 h 1443804"/>
                  <a:gd name="connsiteX43" fmla="*/ 272914 w 855937"/>
                  <a:gd name="connsiteY43" fmla="*/ 993829 h 1443804"/>
                  <a:gd name="connsiteX44" fmla="*/ 272914 w 855937"/>
                  <a:gd name="connsiteY44" fmla="*/ 993829 h 1443804"/>
                  <a:gd name="connsiteX45" fmla="*/ 283481 w 855937"/>
                  <a:gd name="connsiteY45" fmla="*/ 1034042 h 1443804"/>
                  <a:gd name="connsiteX46" fmla="*/ 283481 w 855937"/>
                  <a:gd name="connsiteY46" fmla="*/ 1034042 h 1443804"/>
                  <a:gd name="connsiteX47" fmla="*/ 258238 w 855937"/>
                  <a:gd name="connsiteY47" fmla="*/ 1048719 h 1443804"/>
                  <a:gd name="connsiteX48" fmla="*/ 258238 w 855937"/>
                  <a:gd name="connsiteY48" fmla="*/ 1048719 h 1443804"/>
                  <a:gd name="connsiteX49" fmla="*/ 243268 w 855937"/>
                  <a:gd name="connsiteY49" fmla="*/ 1044609 h 1443804"/>
                  <a:gd name="connsiteX50" fmla="*/ 300506 w 855937"/>
                  <a:gd name="connsiteY50" fmla="*/ 945985 h 1443804"/>
                  <a:gd name="connsiteX51" fmla="*/ 289939 w 855937"/>
                  <a:gd name="connsiteY51" fmla="*/ 905771 h 1443804"/>
                  <a:gd name="connsiteX52" fmla="*/ 289939 w 855937"/>
                  <a:gd name="connsiteY52" fmla="*/ 905771 h 1443804"/>
                  <a:gd name="connsiteX53" fmla="*/ 329858 w 855937"/>
                  <a:gd name="connsiteY53" fmla="*/ 895205 h 1443804"/>
                  <a:gd name="connsiteX54" fmla="*/ 329858 w 855937"/>
                  <a:gd name="connsiteY54" fmla="*/ 895205 h 1443804"/>
                  <a:gd name="connsiteX55" fmla="*/ 340719 w 855937"/>
                  <a:gd name="connsiteY55" fmla="*/ 935124 h 1443804"/>
                  <a:gd name="connsiteX56" fmla="*/ 340719 w 855937"/>
                  <a:gd name="connsiteY56" fmla="*/ 935124 h 1443804"/>
                  <a:gd name="connsiteX57" fmla="*/ 315182 w 855937"/>
                  <a:gd name="connsiteY57" fmla="*/ 949800 h 1443804"/>
                  <a:gd name="connsiteX58" fmla="*/ 315182 w 855937"/>
                  <a:gd name="connsiteY58" fmla="*/ 949800 h 1443804"/>
                  <a:gd name="connsiteX59" fmla="*/ 300506 w 855937"/>
                  <a:gd name="connsiteY59" fmla="*/ 945985 h 1443804"/>
                  <a:gd name="connsiteX60" fmla="*/ 357743 w 855937"/>
                  <a:gd name="connsiteY60" fmla="*/ 847066 h 1443804"/>
                  <a:gd name="connsiteX61" fmla="*/ 347176 w 855937"/>
                  <a:gd name="connsiteY61" fmla="*/ 807147 h 1443804"/>
                  <a:gd name="connsiteX62" fmla="*/ 346883 w 855937"/>
                  <a:gd name="connsiteY62" fmla="*/ 807147 h 1443804"/>
                  <a:gd name="connsiteX63" fmla="*/ 387096 w 855937"/>
                  <a:gd name="connsiteY63" fmla="*/ 796286 h 1443804"/>
                  <a:gd name="connsiteX64" fmla="*/ 387096 w 855937"/>
                  <a:gd name="connsiteY64" fmla="*/ 796286 h 1443804"/>
                  <a:gd name="connsiteX65" fmla="*/ 397956 w 855937"/>
                  <a:gd name="connsiteY65" fmla="*/ 836499 h 1443804"/>
                  <a:gd name="connsiteX66" fmla="*/ 397956 w 855937"/>
                  <a:gd name="connsiteY66" fmla="*/ 836499 h 1443804"/>
                  <a:gd name="connsiteX67" fmla="*/ 372713 w 855937"/>
                  <a:gd name="connsiteY67" fmla="*/ 851176 h 1443804"/>
                  <a:gd name="connsiteX68" fmla="*/ 372713 w 855937"/>
                  <a:gd name="connsiteY68" fmla="*/ 851176 h 1443804"/>
                  <a:gd name="connsiteX69" fmla="*/ 358037 w 855937"/>
                  <a:gd name="connsiteY69" fmla="*/ 847066 h 1443804"/>
                  <a:gd name="connsiteX70" fmla="*/ 414981 w 855937"/>
                  <a:gd name="connsiteY70" fmla="*/ 748148 h 1443804"/>
                  <a:gd name="connsiteX71" fmla="*/ 404120 w 855937"/>
                  <a:gd name="connsiteY71" fmla="*/ 708228 h 1443804"/>
                  <a:gd name="connsiteX72" fmla="*/ 404120 w 855937"/>
                  <a:gd name="connsiteY72" fmla="*/ 708228 h 1443804"/>
                  <a:gd name="connsiteX73" fmla="*/ 444333 w 855937"/>
                  <a:gd name="connsiteY73" fmla="*/ 697368 h 1443804"/>
                  <a:gd name="connsiteX74" fmla="*/ 444333 w 855937"/>
                  <a:gd name="connsiteY74" fmla="*/ 697368 h 1443804"/>
                  <a:gd name="connsiteX75" fmla="*/ 454900 w 855937"/>
                  <a:gd name="connsiteY75" fmla="*/ 737581 h 1443804"/>
                  <a:gd name="connsiteX76" fmla="*/ 454900 w 855937"/>
                  <a:gd name="connsiteY76" fmla="*/ 737581 h 1443804"/>
                  <a:gd name="connsiteX77" fmla="*/ 429657 w 855937"/>
                  <a:gd name="connsiteY77" fmla="*/ 752257 h 1443804"/>
                  <a:gd name="connsiteX78" fmla="*/ 429657 w 855937"/>
                  <a:gd name="connsiteY78" fmla="*/ 752257 h 1443804"/>
                  <a:gd name="connsiteX79" fmla="*/ 414981 w 855937"/>
                  <a:gd name="connsiteY79" fmla="*/ 748148 h 1443804"/>
                  <a:gd name="connsiteX80" fmla="*/ 471925 w 855937"/>
                  <a:gd name="connsiteY80" fmla="*/ 649523 h 1443804"/>
                  <a:gd name="connsiteX81" fmla="*/ 461358 w 855937"/>
                  <a:gd name="connsiteY81" fmla="*/ 609310 h 1443804"/>
                  <a:gd name="connsiteX82" fmla="*/ 461358 w 855937"/>
                  <a:gd name="connsiteY82" fmla="*/ 609310 h 1443804"/>
                  <a:gd name="connsiteX83" fmla="*/ 501277 w 855937"/>
                  <a:gd name="connsiteY83" fmla="*/ 598450 h 1443804"/>
                  <a:gd name="connsiteX84" fmla="*/ 501277 w 855937"/>
                  <a:gd name="connsiteY84" fmla="*/ 598450 h 1443804"/>
                  <a:gd name="connsiteX85" fmla="*/ 512138 w 855937"/>
                  <a:gd name="connsiteY85" fmla="*/ 638663 h 1443804"/>
                  <a:gd name="connsiteX86" fmla="*/ 512138 w 855937"/>
                  <a:gd name="connsiteY86" fmla="*/ 638663 h 1443804"/>
                  <a:gd name="connsiteX87" fmla="*/ 486601 w 855937"/>
                  <a:gd name="connsiteY87" fmla="*/ 653339 h 1443804"/>
                  <a:gd name="connsiteX88" fmla="*/ 486601 w 855937"/>
                  <a:gd name="connsiteY88" fmla="*/ 653339 h 1443804"/>
                  <a:gd name="connsiteX89" fmla="*/ 471925 w 855937"/>
                  <a:gd name="connsiteY89" fmla="*/ 649523 h 1443804"/>
                  <a:gd name="connsiteX90" fmla="*/ 528869 w 855937"/>
                  <a:gd name="connsiteY90" fmla="*/ 550605 h 1443804"/>
                  <a:gd name="connsiteX91" fmla="*/ 518008 w 855937"/>
                  <a:gd name="connsiteY91" fmla="*/ 510392 h 1443804"/>
                  <a:gd name="connsiteX92" fmla="*/ 518008 w 855937"/>
                  <a:gd name="connsiteY92" fmla="*/ 510392 h 1443804"/>
                  <a:gd name="connsiteX93" fmla="*/ 557928 w 855937"/>
                  <a:gd name="connsiteY93" fmla="*/ 499531 h 1443804"/>
                  <a:gd name="connsiteX94" fmla="*/ 557928 w 855937"/>
                  <a:gd name="connsiteY94" fmla="*/ 499531 h 1443804"/>
                  <a:gd name="connsiteX95" fmla="*/ 568788 w 855937"/>
                  <a:gd name="connsiteY95" fmla="*/ 539744 h 1443804"/>
                  <a:gd name="connsiteX96" fmla="*/ 568788 w 855937"/>
                  <a:gd name="connsiteY96" fmla="*/ 539744 h 1443804"/>
                  <a:gd name="connsiteX97" fmla="*/ 543252 w 855937"/>
                  <a:gd name="connsiteY97" fmla="*/ 554421 h 1443804"/>
                  <a:gd name="connsiteX98" fmla="*/ 543252 w 855937"/>
                  <a:gd name="connsiteY98" fmla="*/ 554421 h 1443804"/>
                  <a:gd name="connsiteX99" fmla="*/ 528575 w 855937"/>
                  <a:gd name="connsiteY99" fmla="*/ 550605 h 1443804"/>
                  <a:gd name="connsiteX100" fmla="*/ 585813 w 855937"/>
                  <a:gd name="connsiteY100" fmla="*/ 451687 h 1443804"/>
                  <a:gd name="connsiteX101" fmla="*/ 574952 w 855937"/>
                  <a:gd name="connsiteY101" fmla="*/ 411474 h 1443804"/>
                  <a:gd name="connsiteX102" fmla="*/ 574952 w 855937"/>
                  <a:gd name="connsiteY102" fmla="*/ 411474 h 1443804"/>
                  <a:gd name="connsiteX103" fmla="*/ 615165 w 855937"/>
                  <a:gd name="connsiteY103" fmla="*/ 400613 h 1443804"/>
                  <a:gd name="connsiteX104" fmla="*/ 615165 w 855937"/>
                  <a:gd name="connsiteY104" fmla="*/ 400613 h 1443804"/>
                  <a:gd name="connsiteX105" fmla="*/ 626026 w 855937"/>
                  <a:gd name="connsiteY105" fmla="*/ 440826 h 1443804"/>
                  <a:gd name="connsiteX106" fmla="*/ 626026 w 855937"/>
                  <a:gd name="connsiteY106" fmla="*/ 440826 h 1443804"/>
                  <a:gd name="connsiteX107" fmla="*/ 600489 w 855937"/>
                  <a:gd name="connsiteY107" fmla="*/ 455502 h 1443804"/>
                  <a:gd name="connsiteX108" fmla="*/ 600489 w 855937"/>
                  <a:gd name="connsiteY108" fmla="*/ 455502 h 1443804"/>
                  <a:gd name="connsiteX109" fmla="*/ 585813 w 855937"/>
                  <a:gd name="connsiteY109" fmla="*/ 451687 h 1443804"/>
                  <a:gd name="connsiteX110" fmla="*/ 642757 w 855937"/>
                  <a:gd name="connsiteY110" fmla="*/ 352475 h 1443804"/>
                  <a:gd name="connsiteX111" fmla="*/ 631896 w 855937"/>
                  <a:gd name="connsiteY111" fmla="*/ 312555 h 1443804"/>
                  <a:gd name="connsiteX112" fmla="*/ 631896 w 855937"/>
                  <a:gd name="connsiteY112" fmla="*/ 312555 h 1443804"/>
                  <a:gd name="connsiteX113" fmla="*/ 671816 w 855937"/>
                  <a:gd name="connsiteY113" fmla="*/ 301695 h 1443804"/>
                  <a:gd name="connsiteX114" fmla="*/ 671816 w 855937"/>
                  <a:gd name="connsiteY114" fmla="*/ 301695 h 1443804"/>
                  <a:gd name="connsiteX115" fmla="*/ 682676 w 855937"/>
                  <a:gd name="connsiteY115" fmla="*/ 341614 h 1443804"/>
                  <a:gd name="connsiteX116" fmla="*/ 682676 w 855937"/>
                  <a:gd name="connsiteY116" fmla="*/ 341614 h 1443804"/>
                  <a:gd name="connsiteX117" fmla="*/ 657140 w 855937"/>
                  <a:gd name="connsiteY117" fmla="*/ 356291 h 1443804"/>
                  <a:gd name="connsiteX118" fmla="*/ 657140 w 855937"/>
                  <a:gd name="connsiteY118" fmla="*/ 356291 h 1443804"/>
                  <a:gd name="connsiteX119" fmla="*/ 642757 w 855937"/>
                  <a:gd name="connsiteY119" fmla="*/ 352475 h 1443804"/>
                  <a:gd name="connsiteX120" fmla="*/ 699407 w 855937"/>
                  <a:gd name="connsiteY120" fmla="*/ 253263 h 1443804"/>
                  <a:gd name="connsiteX121" fmla="*/ 688547 w 855937"/>
                  <a:gd name="connsiteY121" fmla="*/ 213343 h 1443804"/>
                  <a:gd name="connsiteX122" fmla="*/ 688253 w 855937"/>
                  <a:gd name="connsiteY122" fmla="*/ 213343 h 1443804"/>
                  <a:gd name="connsiteX123" fmla="*/ 728467 w 855937"/>
                  <a:gd name="connsiteY123" fmla="*/ 202483 h 1443804"/>
                  <a:gd name="connsiteX124" fmla="*/ 728467 w 855937"/>
                  <a:gd name="connsiteY124" fmla="*/ 202483 h 1443804"/>
                  <a:gd name="connsiteX125" fmla="*/ 739327 w 855937"/>
                  <a:gd name="connsiteY125" fmla="*/ 242403 h 1443804"/>
                  <a:gd name="connsiteX126" fmla="*/ 739327 w 855937"/>
                  <a:gd name="connsiteY126" fmla="*/ 242403 h 1443804"/>
                  <a:gd name="connsiteX127" fmla="*/ 713790 w 855937"/>
                  <a:gd name="connsiteY127" fmla="*/ 257372 h 1443804"/>
                  <a:gd name="connsiteX128" fmla="*/ 713790 w 855937"/>
                  <a:gd name="connsiteY128" fmla="*/ 257372 h 1443804"/>
                  <a:gd name="connsiteX129" fmla="*/ 699407 w 855937"/>
                  <a:gd name="connsiteY129" fmla="*/ 253263 h 1443804"/>
                  <a:gd name="connsiteX130" fmla="*/ 755764 w 855937"/>
                  <a:gd name="connsiteY130" fmla="*/ 154345 h 1443804"/>
                  <a:gd name="connsiteX131" fmla="*/ 744904 w 855937"/>
                  <a:gd name="connsiteY131" fmla="*/ 114132 h 1443804"/>
                  <a:gd name="connsiteX132" fmla="*/ 744904 w 855937"/>
                  <a:gd name="connsiteY132" fmla="*/ 114132 h 1443804"/>
                  <a:gd name="connsiteX133" fmla="*/ 784823 w 855937"/>
                  <a:gd name="connsiteY133" fmla="*/ 103271 h 1443804"/>
                  <a:gd name="connsiteX134" fmla="*/ 784823 w 855937"/>
                  <a:gd name="connsiteY134" fmla="*/ 103271 h 1443804"/>
                  <a:gd name="connsiteX135" fmla="*/ 795978 w 855937"/>
                  <a:gd name="connsiteY135" fmla="*/ 143191 h 1443804"/>
                  <a:gd name="connsiteX136" fmla="*/ 795978 w 855937"/>
                  <a:gd name="connsiteY136" fmla="*/ 143191 h 1443804"/>
                  <a:gd name="connsiteX137" fmla="*/ 770147 w 855937"/>
                  <a:gd name="connsiteY137" fmla="*/ 158161 h 1443804"/>
                  <a:gd name="connsiteX138" fmla="*/ 770147 w 855937"/>
                  <a:gd name="connsiteY138" fmla="*/ 158161 h 1443804"/>
                  <a:gd name="connsiteX139" fmla="*/ 755764 w 855937"/>
                  <a:gd name="connsiteY139" fmla="*/ 154345 h 1443804"/>
                  <a:gd name="connsiteX140" fmla="*/ 812121 w 855937"/>
                  <a:gd name="connsiteY140" fmla="*/ 54839 h 1443804"/>
                  <a:gd name="connsiteX141" fmla="*/ 800968 w 855937"/>
                  <a:gd name="connsiteY141" fmla="*/ 14920 h 1443804"/>
                  <a:gd name="connsiteX142" fmla="*/ 800968 w 855937"/>
                  <a:gd name="connsiteY142" fmla="*/ 14920 h 1443804"/>
                  <a:gd name="connsiteX143" fmla="*/ 840887 w 855937"/>
                  <a:gd name="connsiteY143" fmla="*/ 3766 h 1443804"/>
                  <a:gd name="connsiteX144" fmla="*/ 840887 w 855937"/>
                  <a:gd name="connsiteY144" fmla="*/ 3766 h 1443804"/>
                  <a:gd name="connsiteX145" fmla="*/ 852041 w 855937"/>
                  <a:gd name="connsiteY145" fmla="*/ 43685 h 1443804"/>
                  <a:gd name="connsiteX146" fmla="*/ 852041 w 855937"/>
                  <a:gd name="connsiteY146" fmla="*/ 43685 h 1443804"/>
                  <a:gd name="connsiteX147" fmla="*/ 826504 w 855937"/>
                  <a:gd name="connsiteY147" fmla="*/ 58655 h 1443804"/>
                  <a:gd name="connsiteX148" fmla="*/ 826504 w 855937"/>
                  <a:gd name="connsiteY148" fmla="*/ 58655 h 1443804"/>
                  <a:gd name="connsiteX149" fmla="*/ 812121 w 855937"/>
                  <a:gd name="connsiteY149" fmla="*/ 54839 h 144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855937" h="1443804">
                    <a:moveTo>
                      <a:pt x="14611" y="1439989"/>
                    </a:moveTo>
                    <a:cubicBezTo>
                      <a:pt x="522" y="1431770"/>
                      <a:pt x="-4175" y="1413865"/>
                      <a:pt x="4044" y="1399776"/>
                    </a:cubicBezTo>
                    <a:lnTo>
                      <a:pt x="4044" y="1399776"/>
                    </a:lnTo>
                    <a:cubicBezTo>
                      <a:pt x="11969" y="1385687"/>
                      <a:pt x="29874" y="1380990"/>
                      <a:pt x="43964" y="1389209"/>
                    </a:cubicBezTo>
                    <a:lnTo>
                      <a:pt x="43964" y="1389209"/>
                    </a:lnTo>
                    <a:cubicBezTo>
                      <a:pt x="58053" y="1397134"/>
                      <a:pt x="62749" y="1415039"/>
                      <a:pt x="54824" y="1429128"/>
                    </a:cubicBezTo>
                    <a:lnTo>
                      <a:pt x="54824" y="1429128"/>
                    </a:lnTo>
                    <a:cubicBezTo>
                      <a:pt x="49247" y="1438521"/>
                      <a:pt x="39561" y="1443805"/>
                      <a:pt x="29287" y="1443805"/>
                    </a:cubicBezTo>
                    <a:lnTo>
                      <a:pt x="29287" y="1443805"/>
                    </a:lnTo>
                    <a:cubicBezTo>
                      <a:pt x="24297" y="1443805"/>
                      <a:pt x="19307" y="1442631"/>
                      <a:pt x="14611" y="1439989"/>
                    </a:cubicBezTo>
                    <a:close/>
                    <a:moveTo>
                      <a:pt x="71849" y="1341071"/>
                    </a:moveTo>
                    <a:cubicBezTo>
                      <a:pt x="57759" y="1332852"/>
                      <a:pt x="53063" y="1314947"/>
                      <a:pt x="60988" y="1300858"/>
                    </a:cubicBezTo>
                    <a:lnTo>
                      <a:pt x="60988" y="1300858"/>
                    </a:lnTo>
                    <a:cubicBezTo>
                      <a:pt x="69207" y="1286768"/>
                      <a:pt x="87112" y="1282072"/>
                      <a:pt x="101201" y="1290291"/>
                    </a:cubicBezTo>
                    <a:lnTo>
                      <a:pt x="101201" y="1290291"/>
                    </a:lnTo>
                    <a:cubicBezTo>
                      <a:pt x="115291" y="1298216"/>
                      <a:pt x="119987" y="1316414"/>
                      <a:pt x="111768" y="1330210"/>
                    </a:cubicBezTo>
                    <a:lnTo>
                      <a:pt x="111768" y="1330210"/>
                    </a:lnTo>
                    <a:cubicBezTo>
                      <a:pt x="106485" y="1339603"/>
                      <a:pt x="96505" y="1344886"/>
                      <a:pt x="86525" y="1344886"/>
                    </a:cubicBezTo>
                    <a:lnTo>
                      <a:pt x="86525" y="1344886"/>
                    </a:lnTo>
                    <a:cubicBezTo>
                      <a:pt x="81535" y="1344886"/>
                      <a:pt x="76252" y="1343712"/>
                      <a:pt x="71849" y="1341071"/>
                    </a:cubicBezTo>
                    <a:close/>
                    <a:moveTo>
                      <a:pt x="129086" y="1242152"/>
                    </a:moveTo>
                    <a:cubicBezTo>
                      <a:pt x="114997" y="1234227"/>
                      <a:pt x="110007" y="1216029"/>
                      <a:pt x="118226" y="1202233"/>
                    </a:cubicBezTo>
                    <a:lnTo>
                      <a:pt x="118226" y="1202233"/>
                    </a:lnTo>
                    <a:cubicBezTo>
                      <a:pt x="126445" y="1188144"/>
                      <a:pt x="144350" y="1183154"/>
                      <a:pt x="158439" y="1191372"/>
                    </a:cubicBezTo>
                    <a:lnTo>
                      <a:pt x="158439" y="1191372"/>
                    </a:lnTo>
                    <a:cubicBezTo>
                      <a:pt x="172235" y="1199591"/>
                      <a:pt x="177225" y="1217496"/>
                      <a:pt x="169006" y="1231585"/>
                    </a:cubicBezTo>
                    <a:lnTo>
                      <a:pt x="169006" y="1231585"/>
                    </a:lnTo>
                    <a:cubicBezTo>
                      <a:pt x="163722" y="1240978"/>
                      <a:pt x="153742" y="1246262"/>
                      <a:pt x="143469" y="1246262"/>
                    </a:cubicBezTo>
                    <a:lnTo>
                      <a:pt x="143469" y="1246262"/>
                    </a:lnTo>
                    <a:cubicBezTo>
                      <a:pt x="138479" y="1246262"/>
                      <a:pt x="133489" y="1244794"/>
                      <a:pt x="129086" y="1242152"/>
                    </a:cubicBezTo>
                    <a:close/>
                    <a:moveTo>
                      <a:pt x="186030" y="1143528"/>
                    </a:moveTo>
                    <a:cubicBezTo>
                      <a:pt x="172235" y="1135309"/>
                      <a:pt x="167245" y="1117404"/>
                      <a:pt x="175463" y="1103315"/>
                    </a:cubicBezTo>
                    <a:lnTo>
                      <a:pt x="175463" y="1103315"/>
                    </a:lnTo>
                    <a:cubicBezTo>
                      <a:pt x="183682" y="1089225"/>
                      <a:pt x="201587" y="1084529"/>
                      <a:pt x="215676" y="1092748"/>
                    </a:cubicBezTo>
                    <a:lnTo>
                      <a:pt x="215676" y="1092748"/>
                    </a:lnTo>
                    <a:cubicBezTo>
                      <a:pt x="229472" y="1100673"/>
                      <a:pt x="234462" y="1118578"/>
                      <a:pt x="226243" y="1132667"/>
                    </a:cubicBezTo>
                    <a:lnTo>
                      <a:pt x="226243" y="1132667"/>
                    </a:lnTo>
                    <a:cubicBezTo>
                      <a:pt x="220666" y="1142060"/>
                      <a:pt x="210980" y="1147343"/>
                      <a:pt x="200707" y="1147343"/>
                    </a:cubicBezTo>
                    <a:lnTo>
                      <a:pt x="200707" y="1147343"/>
                    </a:lnTo>
                    <a:cubicBezTo>
                      <a:pt x="195717" y="1147343"/>
                      <a:pt x="190727" y="1146169"/>
                      <a:pt x="186030" y="1143528"/>
                    </a:cubicBezTo>
                    <a:close/>
                    <a:moveTo>
                      <a:pt x="243268" y="1044609"/>
                    </a:moveTo>
                    <a:cubicBezTo>
                      <a:pt x="229472" y="1036390"/>
                      <a:pt x="224482" y="1018485"/>
                      <a:pt x="232701" y="1004690"/>
                    </a:cubicBezTo>
                    <a:lnTo>
                      <a:pt x="232701" y="1004690"/>
                    </a:lnTo>
                    <a:cubicBezTo>
                      <a:pt x="240626" y="990600"/>
                      <a:pt x="258825" y="985610"/>
                      <a:pt x="272914" y="993829"/>
                    </a:cubicBezTo>
                    <a:lnTo>
                      <a:pt x="272914" y="993829"/>
                    </a:lnTo>
                    <a:cubicBezTo>
                      <a:pt x="286710" y="1002048"/>
                      <a:pt x="291700" y="1019953"/>
                      <a:pt x="283481" y="1034042"/>
                    </a:cubicBezTo>
                    <a:lnTo>
                      <a:pt x="283481" y="1034042"/>
                    </a:lnTo>
                    <a:cubicBezTo>
                      <a:pt x="277904" y="1043435"/>
                      <a:pt x="268218" y="1048719"/>
                      <a:pt x="258238" y="1048719"/>
                    </a:cubicBezTo>
                    <a:lnTo>
                      <a:pt x="258238" y="1048719"/>
                    </a:lnTo>
                    <a:cubicBezTo>
                      <a:pt x="252954" y="1048719"/>
                      <a:pt x="247964" y="1047251"/>
                      <a:pt x="243268" y="1044609"/>
                    </a:cubicBezTo>
                    <a:close/>
                    <a:moveTo>
                      <a:pt x="300506" y="945985"/>
                    </a:moveTo>
                    <a:cubicBezTo>
                      <a:pt x="286710" y="937766"/>
                      <a:pt x="281720" y="919861"/>
                      <a:pt x="289939" y="905771"/>
                    </a:cubicBezTo>
                    <a:lnTo>
                      <a:pt x="289939" y="905771"/>
                    </a:lnTo>
                    <a:cubicBezTo>
                      <a:pt x="297864" y="891682"/>
                      <a:pt x="316062" y="886986"/>
                      <a:pt x="329858" y="895205"/>
                    </a:cubicBezTo>
                    <a:lnTo>
                      <a:pt x="329858" y="895205"/>
                    </a:lnTo>
                    <a:cubicBezTo>
                      <a:pt x="343947" y="903130"/>
                      <a:pt x="348644" y="921328"/>
                      <a:pt x="340719" y="935124"/>
                    </a:cubicBezTo>
                    <a:lnTo>
                      <a:pt x="340719" y="935124"/>
                    </a:lnTo>
                    <a:cubicBezTo>
                      <a:pt x="335142" y="944517"/>
                      <a:pt x="325455" y="949800"/>
                      <a:pt x="315182" y="949800"/>
                    </a:cubicBezTo>
                    <a:lnTo>
                      <a:pt x="315182" y="949800"/>
                    </a:lnTo>
                    <a:cubicBezTo>
                      <a:pt x="310192" y="949800"/>
                      <a:pt x="305202" y="948626"/>
                      <a:pt x="300506" y="945985"/>
                    </a:cubicBezTo>
                    <a:close/>
                    <a:moveTo>
                      <a:pt x="357743" y="847066"/>
                    </a:moveTo>
                    <a:cubicBezTo>
                      <a:pt x="343654" y="838847"/>
                      <a:pt x="338957" y="820942"/>
                      <a:pt x="347176" y="807147"/>
                    </a:cubicBezTo>
                    <a:lnTo>
                      <a:pt x="346883" y="807147"/>
                    </a:lnTo>
                    <a:cubicBezTo>
                      <a:pt x="355101" y="792764"/>
                      <a:pt x="373006" y="788067"/>
                      <a:pt x="387096" y="796286"/>
                    </a:cubicBezTo>
                    <a:lnTo>
                      <a:pt x="387096" y="796286"/>
                    </a:lnTo>
                    <a:cubicBezTo>
                      <a:pt x="401185" y="804505"/>
                      <a:pt x="405881" y="822410"/>
                      <a:pt x="397956" y="836499"/>
                    </a:cubicBezTo>
                    <a:lnTo>
                      <a:pt x="397956" y="836499"/>
                    </a:lnTo>
                    <a:cubicBezTo>
                      <a:pt x="392673" y="845892"/>
                      <a:pt x="382986" y="851176"/>
                      <a:pt x="372713" y="851176"/>
                    </a:cubicBezTo>
                    <a:lnTo>
                      <a:pt x="372713" y="851176"/>
                    </a:lnTo>
                    <a:cubicBezTo>
                      <a:pt x="367723" y="851176"/>
                      <a:pt x="362733" y="849708"/>
                      <a:pt x="358037" y="847066"/>
                    </a:cubicBezTo>
                    <a:close/>
                    <a:moveTo>
                      <a:pt x="414981" y="748148"/>
                    </a:moveTo>
                    <a:cubicBezTo>
                      <a:pt x="400891" y="740223"/>
                      <a:pt x="396195" y="722318"/>
                      <a:pt x="404120" y="708228"/>
                    </a:cubicBezTo>
                    <a:lnTo>
                      <a:pt x="404120" y="708228"/>
                    </a:lnTo>
                    <a:cubicBezTo>
                      <a:pt x="412339" y="694139"/>
                      <a:pt x="430244" y="689149"/>
                      <a:pt x="444333" y="697368"/>
                    </a:cubicBezTo>
                    <a:lnTo>
                      <a:pt x="444333" y="697368"/>
                    </a:lnTo>
                    <a:cubicBezTo>
                      <a:pt x="458423" y="705587"/>
                      <a:pt x="463119" y="723492"/>
                      <a:pt x="454900" y="737581"/>
                    </a:cubicBezTo>
                    <a:lnTo>
                      <a:pt x="454900" y="737581"/>
                    </a:lnTo>
                    <a:cubicBezTo>
                      <a:pt x="449617" y="746974"/>
                      <a:pt x="439637" y="752257"/>
                      <a:pt x="429657" y="752257"/>
                    </a:cubicBezTo>
                    <a:lnTo>
                      <a:pt x="429657" y="752257"/>
                    </a:lnTo>
                    <a:cubicBezTo>
                      <a:pt x="424667" y="752257"/>
                      <a:pt x="419384" y="750790"/>
                      <a:pt x="414981" y="748148"/>
                    </a:cubicBezTo>
                    <a:close/>
                    <a:moveTo>
                      <a:pt x="471925" y="649523"/>
                    </a:moveTo>
                    <a:cubicBezTo>
                      <a:pt x="457835" y="641304"/>
                      <a:pt x="453139" y="623399"/>
                      <a:pt x="461358" y="609310"/>
                    </a:cubicBezTo>
                    <a:lnTo>
                      <a:pt x="461358" y="609310"/>
                    </a:lnTo>
                    <a:cubicBezTo>
                      <a:pt x="469283" y="595221"/>
                      <a:pt x="487188" y="590524"/>
                      <a:pt x="501277" y="598450"/>
                    </a:cubicBezTo>
                    <a:lnTo>
                      <a:pt x="501277" y="598450"/>
                    </a:lnTo>
                    <a:cubicBezTo>
                      <a:pt x="515367" y="606668"/>
                      <a:pt x="520063" y="624573"/>
                      <a:pt x="512138" y="638663"/>
                    </a:cubicBezTo>
                    <a:lnTo>
                      <a:pt x="512138" y="638663"/>
                    </a:lnTo>
                    <a:cubicBezTo>
                      <a:pt x="506561" y="648056"/>
                      <a:pt x="496874" y="653339"/>
                      <a:pt x="486601" y="653339"/>
                    </a:cubicBezTo>
                    <a:lnTo>
                      <a:pt x="486601" y="653339"/>
                    </a:lnTo>
                    <a:cubicBezTo>
                      <a:pt x="481611" y="653339"/>
                      <a:pt x="476621" y="652165"/>
                      <a:pt x="471925" y="649523"/>
                    </a:cubicBezTo>
                    <a:close/>
                    <a:moveTo>
                      <a:pt x="528869" y="550605"/>
                    </a:moveTo>
                    <a:cubicBezTo>
                      <a:pt x="515073" y="542386"/>
                      <a:pt x="510083" y="524481"/>
                      <a:pt x="518008" y="510392"/>
                    </a:cubicBezTo>
                    <a:lnTo>
                      <a:pt x="518008" y="510392"/>
                    </a:lnTo>
                    <a:cubicBezTo>
                      <a:pt x="525934" y="496303"/>
                      <a:pt x="543839" y="491606"/>
                      <a:pt x="557928" y="499531"/>
                    </a:cubicBezTo>
                    <a:lnTo>
                      <a:pt x="557928" y="499531"/>
                    </a:lnTo>
                    <a:cubicBezTo>
                      <a:pt x="572017" y="507750"/>
                      <a:pt x="577007" y="525655"/>
                      <a:pt x="568788" y="539744"/>
                    </a:cubicBezTo>
                    <a:lnTo>
                      <a:pt x="568788" y="539744"/>
                    </a:lnTo>
                    <a:cubicBezTo>
                      <a:pt x="563211" y="549137"/>
                      <a:pt x="553525" y="554421"/>
                      <a:pt x="543252" y="554421"/>
                    </a:cubicBezTo>
                    <a:lnTo>
                      <a:pt x="543252" y="554421"/>
                    </a:lnTo>
                    <a:cubicBezTo>
                      <a:pt x="538262" y="554421"/>
                      <a:pt x="533272" y="553247"/>
                      <a:pt x="528575" y="550605"/>
                    </a:cubicBezTo>
                    <a:close/>
                    <a:moveTo>
                      <a:pt x="585813" y="451687"/>
                    </a:moveTo>
                    <a:cubicBezTo>
                      <a:pt x="571724" y="443468"/>
                      <a:pt x="567027" y="425563"/>
                      <a:pt x="574952" y="411474"/>
                    </a:cubicBezTo>
                    <a:lnTo>
                      <a:pt x="574952" y="411474"/>
                    </a:lnTo>
                    <a:cubicBezTo>
                      <a:pt x="583171" y="397384"/>
                      <a:pt x="601076" y="392394"/>
                      <a:pt x="615165" y="400613"/>
                    </a:cubicBezTo>
                    <a:lnTo>
                      <a:pt x="615165" y="400613"/>
                    </a:lnTo>
                    <a:cubicBezTo>
                      <a:pt x="629255" y="408832"/>
                      <a:pt x="633951" y="426737"/>
                      <a:pt x="626026" y="440826"/>
                    </a:cubicBezTo>
                    <a:lnTo>
                      <a:pt x="626026" y="440826"/>
                    </a:lnTo>
                    <a:cubicBezTo>
                      <a:pt x="620449" y="450219"/>
                      <a:pt x="610469" y="455502"/>
                      <a:pt x="600489" y="455502"/>
                    </a:cubicBezTo>
                    <a:lnTo>
                      <a:pt x="600489" y="455502"/>
                    </a:lnTo>
                    <a:cubicBezTo>
                      <a:pt x="595499" y="455502"/>
                      <a:pt x="590509" y="454035"/>
                      <a:pt x="585813" y="451687"/>
                    </a:cubicBezTo>
                    <a:close/>
                    <a:moveTo>
                      <a:pt x="642757" y="352475"/>
                    </a:moveTo>
                    <a:cubicBezTo>
                      <a:pt x="628668" y="344550"/>
                      <a:pt x="623678" y="326645"/>
                      <a:pt x="631896" y="312555"/>
                    </a:cubicBezTo>
                    <a:lnTo>
                      <a:pt x="631896" y="312555"/>
                    </a:lnTo>
                    <a:cubicBezTo>
                      <a:pt x="639822" y="298466"/>
                      <a:pt x="657727" y="293476"/>
                      <a:pt x="671816" y="301695"/>
                    </a:cubicBezTo>
                    <a:lnTo>
                      <a:pt x="671816" y="301695"/>
                    </a:lnTo>
                    <a:cubicBezTo>
                      <a:pt x="685905" y="309620"/>
                      <a:pt x="690895" y="327525"/>
                      <a:pt x="682676" y="341614"/>
                    </a:cubicBezTo>
                    <a:lnTo>
                      <a:pt x="682676" y="341614"/>
                    </a:lnTo>
                    <a:cubicBezTo>
                      <a:pt x="677393" y="351007"/>
                      <a:pt x="667413" y="356291"/>
                      <a:pt x="657140" y="356291"/>
                    </a:cubicBezTo>
                    <a:lnTo>
                      <a:pt x="657140" y="356291"/>
                    </a:lnTo>
                    <a:cubicBezTo>
                      <a:pt x="652150" y="356291"/>
                      <a:pt x="647160" y="355117"/>
                      <a:pt x="642757" y="352475"/>
                    </a:cubicBezTo>
                    <a:close/>
                    <a:moveTo>
                      <a:pt x="699407" y="253263"/>
                    </a:moveTo>
                    <a:cubicBezTo>
                      <a:pt x="685318" y="245338"/>
                      <a:pt x="680328" y="227433"/>
                      <a:pt x="688547" y="213343"/>
                    </a:cubicBezTo>
                    <a:lnTo>
                      <a:pt x="688253" y="213343"/>
                    </a:lnTo>
                    <a:cubicBezTo>
                      <a:pt x="696472" y="199254"/>
                      <a:pt x="714377" y="194264"/>
                      <a:pt x="728467" y="202483"/>
                    </a:cubicBezTo>
                    <a:lnTo>
                      <a:pt x="728467" y="202483"/>
                    </a:lnTo>
                    <a:cubicBezTo>
                      <a:pt x="742262" y="210408"/>
                      <a:pt x="747546" y="228313"/>
                      <a:pt x="739327" y="242403"/>
                    </a:cubicBezTo>
                    <a:lnTo>
                      <a:pt x="739327" y="242403"/>
                    </a:lnTo>
                    <a:cubicBezTo>
                      <a:pt x="733750" y="251795"/>
                      <a:pt x="724064" y="257372"/>
                      <a:pt x="713790" y="257372"/>
                    </a:cubicBezTo>
                    <a:lnTo>
                      <a:pt x="713790" y="257372"/>
                    </a:lnTo>
                    <a:cubicBezTo>
                      <a:pt x="708800" y="257372"/>
                      <a:pt x="703810" y="255905"/>
                      <a:pt x="699407" y="253263"/>
                    </a:cubicBezTo>
                    <a:close/>
                    <a:moveTo>
                      <a:pt x="755764" y="154345"/>
                    </a:moveTo>
                    <a:cubicBezTo>
                      <a:pt x="741675" y="146126"/>
                      <a:pt x="736685" y="128221"/>
                      <a:pt x="744904" y="114132"/>
                    </a:cubicBezTo>
                    <a:lnTo>
                      <a:pt x="744904" y="114132"/>
                    </a:lnTo>
                    <a:cubicBezTo>
                      <a:pt x="752829" y="100042"/>
                      <a:pt x="770734" y="95052"/>
                      <a:pt x="784823" y="103271"/>
                    </a:cubicBezTo>
                    <a:lnTo>
                      <a:pt x="784823" y="103271"/>
                    </a:lnTo>
                    <a:cubicBezTo>
                      <a:pt x="798913" y="111196"/>
                      <a:pt x="803903" y="129101"/>
                      <a:pt x="795978" y="143191"/>
                    </a:cubicBezTo>
                    <a:lnTo>
                      <a:pt x="795978" y="143191"/>
                    </a:lnTo>
                    <a:cubicBezTo>
                      <a:pt x="790401" y="152584"/>
                      <a:pt x="780421" y="158161"/>
                      <a:pt x="770147" y="158161"/>
                    </a:cubicBezTo>
                    <a:lnTo>
                      <a:pt x="770147" y="158161"/>
                    </a:lnTo>
                    <a:cubicBezTo>
                      <a:pt x="765451" y="158161"/>
                      <a:pt x="760461" y="156693"/>
                      <a:pt x="755764" y="154345"/>
                    </a:cubicBezTo>
                    <a:close/>
                    <a:moveTo>
                      <a:pt x="812121" y="54839"/>
                    </a:moveTo>
                    <a:cubicBezTo>
                      <a:pt x="798032" y="46914"/>
                      <a:pt x="793042" y="29009"/>
                      <a:pt x="800968" y="14920"/>
                    </a:cubicBezTo>
                    <a:lnTo>
                      <a:pt x="800968" y="14920"/>
                    </a:lnTo>
                    <a:cubicBezTo>
                      <a:pt x="808893" y="831"/>
                      <a:pt x="826798" y="-4159"/>
                      <a:pt x="840887" y="3766"/>
                    </a:cubicBezTo>
                    <a:lnTo>
                      <a:pt x="840887" y="3766"/>
                    </a:lnTo>
                    <a:cubicBezTo>
                      <a:pt x="854976" y="11691"/>
                      <a:pt x="860260" y="29596"/>
                      <a:pt x="852041" y="43685"/>
                    </a:cubicBezTo>
                    <a:lnTo>
                      <a:pt x="852041" y="43685"/>
                    </a:lnTo>
                    <a:cubicBezTo>
                      <a:pt x="846758" y="53372"/>
                      <a:pt x="836778" y="58655"/>
                      <a:pt x="826504" y="58655"/>
                    </a:cubicBezTo>
                    <a:lnTo>
                      <a:pt x="826504" y="58655"/>
                    </a:lnTo>
                    <a:cubicBezTo>
                      <a:pt x="821808" y="58655"/>
                      <a:pt x="816818" y="57481"/>
                      <a:pt x="812121" y="548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4F30F05-2F24-7054-7B68-18C6BD7945B2}"/>
                  </a:ext>
                </a:extLst>
              </p:cNvPr>
              <p:cNvSpPr/>
              <p:nvPr/>
            </p:nvSpPr>
            <p:spPr>
              <a:xfrm>
                <a:off x="6967294" y="1068343"/>
                <a:ext cx="394625" cy="108610"/>
              </a:xfrm>
              <a:custGeom>
                <a:avLst/>
                <a:gdLst>
                  <a:gd name="connsiteX0" fmla="*/ 5734 w 394625"/>
                  <a:gd name="connsiteY0" fmla="*/ 96576 h 108610"/>
                  <a:gd name="connsiteX1" fmla="*/ 11898 w 394625"/>
                  <a:gd name="connsiteY1" fmla="*/ 55483 h 108610"/>
                  <a:gd name="connsiteX2" fmla="*/ 11898 w 394625"/>
                  <a:gd name="connsiteY2" fmla="*/ 55483 h 108610"/>
                  <a:gd name="connsiteX3" fmla="*/ 52992 w 394625"/>
                  <a:gd name="connsiteY3" fmla="*/ 61647 h 108610"/>
                  <a:gd name="connsiteX4" fmla="*/ 52992 w 394625"/>
                  <a:gd name="connsiteY4" fmla="*/ 61647 h 108610"/>
                  <a:gd name="connsiteX5" fmla="*/ 46828 w 394625"/>
                  <a:gd name="connsiteY5" fmla="*/ 102740 h 108610"/>
                  <a:gd name="connsiteX6" fmla="*/ 46828 w 394625"/>
                  <a:gd name="connsiteY6" fmla="*/ 102740 h 108610"/>
                  <a:gd name="connsiteX7" fmla="*/ 29510 w 394625"/>
                  <a:gd name="connsiteY7" fmla="*/ 108611 h 108610"/>
                  <a:gd name="connsiteX8" fmla="*/ 29510 w 394625"/>
                  <a:gd name="connsiteY8" fmla="*/ 108611 h 108610"/>
                  <a:gd name="connsiteX9" fmla="*/ 5734 w 394625"/>
                  <a:gd name="connsiteY9" fmla="*/ 96576 h 108610"/>
                  <a:gd name="connsiteX10" fmla="*/ 347692 w 394625"/>
                  <a:gd name="connsiteY10" fmla="*/ 101566 h 108610"/>
                  <a:gd name="connsiteX11" fmla="*/ 341822 w 394625"/>
                  <a:gd name="connsiteY11" fmla="*/ 60473 h 108610"/>
                  <a:gd name="connsiteX12" fmla="*/ 341822 w 394625"/>
                  <a:gd name="connsiteY12" fmla="*/ 60473 h 108610"/>
                  <a:gd name="connsiteX13" fmla="*/ 382915 w 394625"/>
                  <a:gd name="connsiteY13" fmla="*/ 54309 h 108610"/>
                  <a:gd name="connsiteX14" fmla="*/ 382915 w 394625"/>
                  <a:gd name="connsiteY14" fmla="*/ 54309 h 108610"/>
                  <a:gd name="connsiteX15" fmla="*/ 388786 w 394625"/>
                  <a:gd name="connsiteY15" fmla="*/ 95402 h 108610"/>
                  <a:gd name="connsiteX16" fmla="*/ 388786 w 394625"/>
                  <a:gd name="connsiteY16" fmla="*/ 95402 h 108610"/>
                  <a:gd name="connsiteX17" fmla="*/ 365304 w 394625"/>
                  <a:gd name="connsiteY17" fmla="*/ 107143 h 108610"/>
                  <a:gd name="connsiteX18" fmla="*/ 365304 w 394625"/>
                  <a:gd name="connsiteY18" fmla="*/ 107143 h 108610"/>
                  <a:gd name="connsiteX19" fmla="*/ 347692 w 394625"/>
                  <a:gd name="connsiteY19" fmla="*/ 101566 h 108610"/>
                  <a:gd name="connsiteX20" fmla="*/ 109055 w 394625"/>
                  <a:gd name="connsiteY20" fmla="*/ 36697 h 108610"/>
                  <a:gd name="connsiteX21" fmla="*/ 131657 w 394625"/>
                  <a:gd name="connsiteY21" fmla="*/ 1474 h 108610"/>
                  <a:gd name="connsiteX22" fmla="*/ 131657 w 394625"/>
                  <a:gd name="connsiteY22" fmla="*/ 1474 h 108610"/>
                  <a:gd name="connsiteX23" fmla="*/ 166587 w 394625"/>
                  <a:gd name="connsiteY23" fmla="*/ 24075 h 108610"/>
                  <a:gd name="connsiteX24" fmla="*/ 166587 w 394625"/>
                  <a:gd name="connsiteY24" fmla="*/ 24075 h 108610"/>
                  <a:gd name="connsiteX25" fmla="*/ 143985 w 394625"/>
                  <a:gd name="connsiteY25" fmla="*/ 59005 h 108610"/>
                  <a:gd name="connsiteX26" fmla="*/ 143985 w 394625"/>
                  <a:gd name="connsiteY26" fmla="*/ 59005 h 108610"/>
                  <a:gd name="connsiteX27" fmla="*/ 137821 w 394625"/>
                  <a:gd name="connsiteY27" fmla="*/ 59592 h 108610"/>
                  <a:gd name="connsiteX28" fmla="*/ 137821 w 394625"/>
                  <a:gd name="connsiteY28" fmla="*/ 59592 h 108610"/>
                  <a:gd name="connsiteX29" fmla="*/ 109055 w 394625"/>
                  <a:gd name="connsiteY29" fmla="*/ 36697 h 108610"/>
                  <a:gd name="connsiteX30" fmla="*/ 250829 w 394625"/>
                  <a:gd name="connsiteY30" fmla="*/ 58124 h 108610"/>
                  <a:gd name="connsiteX31" fmla="*/ 227934 w 394625"/>
                  <a:gd name="connsiteY31" fmla="*/ 23488 h 108610"/>
                  <a:gd name="connsiteX32" fmla="*/ 227934 w 394625"/>
                  <a:gd name="connsiteY32" fmla="*/ 23488 h 108610"/>
                  <a:gd name="connsiteX33" fmla="*/ 262863 w 394625"/>
                  <a:gd name="connsiteY33" fmla="*/ 593 h 108610"/>
                  <a:gd name="connsiteX34" fmla="*/ 262863 w 394625"/>
                  <a:gd name="connsiteY34" fmla="*/ 593 h 108610"/>
                  <a:gd name="connsiteX35" fmla="*/ 285465 w 394625"/>
                  <a:gd name="connsiteY35" fmla="*/ 35229 h 108610"/>
                  <a:gd name="connsiteX36" fmla="*/ 285465 w 394625"/>
                  <a:gd name="connsiteY36" fmla="*/ 35229 h 108610"/>
                  <a:gd name="connsiteX37" fmla="*/ 256699 w 394625"/>
                  <a:gd name="connsiteY37" fmla="*/ 58712 h 108610"/>
                  <a:gd name="connsiteX38" fmla="*/ 256699 w 394625"/>
                  <a:gd name="connsiteY38" fmla="*/ 58712 h 108610"/>
                  <a:gd name="connsiteX39" fmla="*/ 250829 w 394625"/>
                  <a:gd name="connsiteY39" fmla="*/ 58124 h 1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94625" h="108610">
                    <a:moveTo>
                      <a:pt x="5734" y="96576"/>
                    </a:moveTo>
                    <a:cubicBezTo>
                      <a:pt x="-3952" y="83661"/>
                      <a:pt x="-1017" y="65169"/>
                      <a:pt x="11898" y="55483"/>
                    </a:cubicBezTo>
                    <a:lnTo>
                      <a:pt x="11898" y="55483"/>
                    </a:lnTo>
                    <a:cubicBezTo>
                      <a:pt x="25107" y="45796"/>
                      <a:pt x="43306" y="48732"/>
                      <a:pt x="52992" y="61647"/>
                    </a:cubicBezTo>
                    <a:lnTo>
                      <a:pt x="52992" y="61647"/>
                    </a:lnTo>
                    <a:cubicBezTo>
                      <a:pt x="62678" y="74855"/>
                      <a:pt x="59743" y="93348"/>
                      <a:pt x="46828" y="102740"/>
                    </a:cubicBezTo>
                    <a:lnTo>
                      <a:pt x="46828" y="102740"/>
                    </a:lnTo>
                    <a:cubicBezTo>
                      <a:pt x="41544" y="106850"/>
                      <a:pt x="35380" y="108611"/>
                      <a:pt x="29510" y="108611"/>
                    </a:cubicBezTo>
                    <a:lnTo>
                      <a:pt x="29510" y="108611"/>
                    </a:lnTo>
                    <a:cubicBezTo>
                      <a:pt x="20411" y="108611"/>
                      <a:pt x="11605" y="104502"/>
                      <a:pt x="5734" y="96576"/>
                    </a:cubicBezTo>
                    <a:close/>
                    <a:moveTo>
                      <a:pt x="347692" y="101566"/>
                    </a:moveTo>
                    <a:cubicBezTo>
                      <a:pt x="334777" y="91880"/>
                      <a:pt x="332135" y="73388"/>
                      <a:pt x="341822" y="60473"/>
                    </a:cubicBezTo>
                    <a:lnTo>
                      <a:pt x="341822" y="60473"/>
                    </a:lnTo>
                    <a:cubicBezTo>
                      <a:pt x="351508" y="47264"/>
                      <a:pt x="369707" y="44622"/>
                      <a:pt x="382915" y="54309"/>
                    </a:cubicBezTo>
                    <a:lnTo>
                      <a:pt x="382915" y="54309"/>
                    </a:lnTo>
                    <a:cubicBezTo>
                      <a:pt x="395830" y="63995"/>
                      <a:pt x="398472" y="82487"/>
                      <a:pt x="388786" y="95402"/>
                    </a:cubicBezTo>
                    <a:lnTo>
                      <a:pt x="388786" y="95402"/>
                    </a:lnTo>
                    <a:cubicBezTo>
                      <a:pt x="382915" y="103328"/>
                      <a:pt x="374110" y="107143"/>
                      <a:pt x="365304" y="107143"/>
                    </a:cubicBezTo>
                    <a:lnTo>
                      <a:pt x="365304" y="107143"/>
                    </a:lnTo>
                    <a:cubicBezTo>
                      <a:pt x="359140" y="107143"/>
                      <a:pt x="352976" y="105382"/>
                      <a:pt x="347692" y="101566"/>
                    </a:cubicBezTo>
                    <a:close/>
                    <a:moveTo>
                      <a:pt x="109055" y="36697"/>
                    </a:moveTo>
                    <a:cubicBezTo>
                      <a:pt x="105533" y="20847"/>
                      <a:pt x="115807" y="4996"/>
                      <a:pt x="131657" y="1474"/>
                    </a:cubicBezTo>
                    <a:lnTo>
                      <a:pt x="131657" y="1474"/>
                    </a:lnTo>
                    <a:cubicBezTo>
                      <a:pt x="147507" y="-1755"/>
                      <a:pt x="163064" y="8225"/>
                      <a:pt x="166587" y="24075"/>
                    </a:cubicBezTo>
                    <a:lnTo>
                      <a:pt x="166587" y="24075"/>
                    </a:lnTo>
                    <a:cubicBezTo>
                      <a:pt x="170109" y="39632"/>
                      <a:pt x="159836" y="55483"/>
                      <a:pt x="143985" y="59005"/>
                    </a:cubicBezTo>
                    <a:lnTo>
                      <a:pt x="143985" y="59005"/>
                    </a:lnTo>
                    <a:cubicBezTo>
                      <a:pt x="141930" y="59005"/>
                      <a:pt x="139876" y="59592"/>
                      <a:pt x="137821" y="59592"/>
                    </a:cubicBezTo>
                    <a:lnTo>
                      <a:pt x="137821" y="59592"/>
                    </a:lnTo>
                    <a:cubicBezTo>
                      <a:pt x="124319" y="59592"/>
                      <a:pt x="112284" y="50199"/>
                      <a:pt x="109055" y="36697"/>
                    </a:cubicBezTo>
                    <a:close/>
                    <a:moveTo>
                      <a:pt x="250829" y="58124"/>
                    </a:moveTo>
                    <a:cubicBezTo>
                      <a:pt x="234978" y="54896"/>
                      <a:pt x="224705" y="39339"/>
                      <a:pt x="227934" y="23488"/>
                    </a:cubicBezTo>
                    <a:lnTo>
                      <a:pt x="227934" y="23488"/>
                    </a:lnTo>
                    <a:cubicBezTo>
                      <a:pt x="231162" y="7638"/>
                      <a:pt x="247013" y="-2635"/>
                      <a:pt x="262863" y="593"/>
                    </a:cubicBezTo>
                    <a:lnTo>
                      <a:pt x="262863" y="593"/>
                    </a:lnTo>
                    <a:cubicBezTo>
                      <a:pt x="278420" y="3822"/>
                      <a:pt x="288694" y="19379"/>
                      <a:pt x="285465" y="35229"/>
                    </a:cubicBezTo>
                    <a:lnTo>
                      <a:pt x="285465" y="35229"/>
                    </a:lnTo>
                    <a:cubicBezTo>
                      <a:pt x="282529" y="49319"/>
                      <a:pt x="270495" y="58712"/>
                      <a:pt x="256699" y="58712"/>
                    </a:cubicBezTo>
                    <a:lnTo>
                      <a:pt x="256699" y="58712"/>
                    </a:lnTo>
                    <a:cubicBezTo>
                      <a:pt x="254938" y="58712"/>
                      <a:pt x="252883" y="58712"/>
                      <a:pt x="250829" y="581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6D428CE-859F-A502-2A5A-9F038A36C02E}"/>
                  </a:ext>
                </a:extLst>
              </p:cNvPr>
              <p:cNvSpPr/>
              <p:nvPr/>
            </p:nvSpPr>
            <p:spPr>
              <a:xfrm>
                <a:off x="7441049" y="1312320"/>
                <a:ext cx="360831" cy="584947"/>
              </a:xfrm>
              <a:custGeom>
                <a:avLst/>
                <a:gdLst>
                  <a:gd name="connsiteX0" fmla="*/ 306007 w 360831"/>
                  <a:gd name="connsiteY0" fmla="*/ 570271 h 584947"/>
                  <a:gd name="connsiteX1" fmla="*/ 316868 w 360831"/>
                  <a:gd name="connsiteY1" fmla="*/ 530058 h 584947"/>
                  <a:gd name="connsiteX2" fmla="*/ 316868 w 360831"/>
                  <a:gd name="connsiteY2" fmla="*/ 530058 h 584947"/>
                  <a:gd name="connsiteX3" fmla="*/ 356787 w 360831"/>
                  <a:gd name="connsiteY3" fmla="*/ 540919 h 584947"/>
                  <a:gd name="connsiteX4" fmla="*/ 356787 w 360831"/>
                  <a:gd name="connsiteY4" fmla="*/ 540919 h 584947"/>
                  <a:gd name="connsiteX5" fmla="*/ 346221 w 360831"/>
                  <a:gd name="connsiteY5" fmla="*/ 581132 h 584947"/>
                  <a:gd name="connsiteX6" fmla="*/ 346221 w 360831"/>
                  <a:gd name="connsiteY6" fmla="*/ 581132 h 584947"/>
                  <a:gd name="connsiteX7" fmla="*/ 331544 w 360831"/>
                  <a:gd name="connsiteY7" fmla="*/ 584947 h 584947"/>
                  <a:gd name="connsiteX8" fmla="*/ 331544 w 360831"/>
                  <a:gd name="connsiteY8" fmla="*/ 584947 h 584947"/>
                  <a:gd name="connsiteX9" fmla="*/ 306007 w 360831"/>
                  <a:gd name="connsiteY9" fmla="*/ 570271 h 584947"/>
                  <a:gd name="connsiteX10" fmla="*/ 245541 w 360831"/>
                  <a:gd name="connsiteY10" fmla="*/ 464895 h 584947"/>
                  <a:gd name="connsiteX11" fmla="*/ 245541 w 360831"/>
                  <a:gd name="connsiteY11" fmla="*/ 464895 h 584947"/>
                  <a:gd name="connsiteX12" fmla="*/ 256108 w 360831"/>
                  <a:gd name="connsiteY12" fmla="*/ 424976 h 584947"/>
                  <a:gd name="connsiteX13" fmla="*/ 256108 w 360831"/>
                  <a:gd name="connsiteY13" fmla="*/ 424976 h 584947"/>
                  <a:gd name="connsiteX14" fmla="*/ 296321 w 360831"/>
                  <a:gd name="connsiteY14" fmla="*/ 435836 h 584947"/>
                  <a:gd name="connsiteX15" fmla="*/ 296321 w 360831"/>
                  <a:gd name="connsiteY15" fmla="*/ 435836 h 584947"/>
                  <a:gd name="connsiteX16" fmla="*/ 285461 w 360831"/>
                  <a:gd name="connsiteY16" fmla="*/ 475756 h 584947"/>
                  <a:gd name="connsiteX17" fmla="*/ 285461 w 360831"/>
                  <a:gd name="connsiteY17" fmla="*/ 475756 h 584947"/>
                  <a:gd name="connsiteX18" fmla="*/ 270784 w 360831"/>
                  <a:gd name="connsiteY18" fmla="*/ 479865 h 584947"/>
                  <a:gd name="connsiteX19" fmla="*/ 270784 w 360831"/>
                  <a:gd name="connsiteY19" fmla="*/ 479865 h 584947"/>
                  <a:gd name="connsiteX20" fmla="*/ 245541 w 360831"/>
                  <a:gd name="connsiteY20" fmla="*/ 464895 h 584947"/>
                  <a:gd name="connsiteX21" fmla="*/ 184781 w 360831"/>
                  <a:gd name="connsiteY21" fmla="*/ 359813 h 584947"/>
                  <a:gd name="connsiteX22" fmla="*/ 184781 w 360831"/>
                  <a:gd name="connsiteY22" fmla="*/ 359813 h 584947"/>
                  <a:gd name="connsiteX23" fmla="*/ 195642 w 360831"/>
                  <a:gd name="connsiteY23" fmla="*/ 319893 h 584947"/>
                  <a:gd name="connsiteX24" fmla="*/ 195642 w 360831"/>
                  <a:gd name="connsiteY24" fmla="*/ 319893 h 584947"/>
                  <a:gd name="connsiteX25" fmla="*/ 235561 w 360831"/>
                  <a:gd name="connsiteY25" fmla="*/ 330460 h 584947"/>
                  <a:gd name="connsiteX26" fmla="*/ 235561 w 360831"/>
                  <a:gd name="connsiteY26" fmla="*/ 330460 h 584947"/>
                  <a:gd name="connsiteX27" fmla="*/ 224994 w 360831"/>
                  <a:gd name="connsiteY27" fmla="*/ 370673 h 584947"/>
                  <a:gd name="connsiteX28" fmla="*/ 224994 w 360831"/>
                  <a:gd name="connsiteY28" fmla="*/ 370673 h 584947"/>
                  <a:gd name="connsiteX29" fmla="*/ 210318 w 360831"/>
                  <a:gd name="connsiteY29" fmla="*/ 374489 h 584947"/>
                  <a:gd name="connsiteX30" fmla="*/ 210318 w 360831"/>
                  <a:gd name="connsiteY30" fmla="*/ 374489 h 584947"/>
                  <a:gd name="connsiteX31" fmla="*/ 184781 w 360831"/>
                  <a:gd name="connsiteY31" fmla="*/ 359813 h 584947"/>
                  <a:gd name="connsiteX32" fmla="*/ 124315 w 360831"/>
                  <a:gd name="connsiteY32" fmla="*/ 254731 h 584947"/>
                  <a:gd name="connsiteX33" fmla="*/ 135175 w 360831"/>
                  <a:gd name="connsiteY33" fmla="*/ 214518 h 584947"/>
                  <a:gd name="connsiteX34" fmla="*/ 135175 w 360831"/>
                  <a:gd name="connsiteY34" fmla="*/ 214518 h 584947"/>
                  <a:gd name="connsiteX35" fmla="*/ 175095 w 360831"/>
                  <a:gd name="connsiteY35" fmla="*/ 225378 h 584947"/>
                  <a:gd name="connsiteX36" fmla="*/ 175095 w 360831"/>
                  <a:gd name="connsiteY36" fmla="*/ 225378 h 584947"/>
                  <a:gd name="connsiteX37" fmla="*/ 164528 w 360831"/>
                  <a:gd name="connsiteY37" fmla="*/ 265591 h 584947"/>
                  <a:gd name="connsiteX38" fmla="*/ 164528 w 360831"/>
                  <a:gd name="connsiteY38" fmla="*/ 265591 h 584947"/>
                  <a:gd name="connsiteX39" fmla="*/ 149852 w 360831"/>
                  <a:gd name="connsiteY39" fmla="*/ 269407 h 584947"/>
                  <a:gd name="connsiteX40" fmla="*/ 149852 w 360831"/>
                  <a:gd name="connsiteY40" fmla="*/ 269407 h 584947"/>
                  <a:gd name="connsiteX41" fmla="*/ 124315 w 360831"/>
                  <a:gd name="connsiteY41" fmla="*/ 254731 h 584947"/>
                  <a:gd name="connsiteX42" fmla="*/ 63848 w 360831"/>
                  <a:gd name="connsiteY42" fmla="*/ 149355 h 584947"/>
                  <a:gd name="connsiteX43" fmla="*/ 75002 w 360831"/>
                  <a:gd name="connsiteY43" fmla="*/ 109435 h 584947"/>
                  <a:gd name="connsiteX44" fmla="*/ 75002 w 360831"/>
                  <a:gd name="connsiteY44" fmla="*/ 109435 h 584947"/>
                  <a:gd name="connsiteX45" fmla="*/ 114922 w 360831"/>
                  <a:gd name="connsiteY45" fmla="*/ 120296 h 584947"/>
                  <a:gd name="connsiteX46" fmla="*/ 114922 w 360831"/>
                  <a:gd name="connsiteY46" fmla="*/ 120296 h 584947"/>
                  <a:gd name="connsiteX47" fmla="*/ 104062 w 360831"/>
                  <a:gd name="connsiteY47" fmla="*/ 160215 h 584947"/>
                  <a:gd name="connsiteX48" fmla="*/ 104062 w 360831"/>
                  <a:gd name="connsiteY48" fmla="*/ 160215 h 584947"/>
                  <a:gd name="connsiteX49" fmla="*/ 89385 w 360831"/>
                  <a:gd name="connsiteY49" fmla="*/ 164031 h 584947"/>
                  <a:gd name="connsiteX50" fmla="*/ 89385 w 360831"/>
                  <a:gd name="connsiteY50" fmla="*/ 164031 h 584947"/>
                  <a:gd name="connsiteX51" fmla="*/ 63848 w 360831"/>
                  <a:gd name="connsiteY51" fmla="*/ 149355 h 584947"/>
                  <a:gd name="connsiteX52" fmla="*/ 3969 w 360831"/>
                  <a:gd name="connsiteY52" fmla="*/ 43979 h 584947"/>
                  <a:gd name="connsiteX53" fmla="*/ 14830 w 360831"/>
                  <a:gd name="connsiteY53" fmla="*/ 3766 h 584947"/>
                  <a:gd name="connsiteX54" fmla="*/ 14830 w 360831"/>
                  <a:gd name="connsiteY54" fmla="*/ 3766 h 584947"/>
                  <a:gd name="connsiteX55" fmla="*/ 55043 w 360831"/>
                  <a:gd name="connsiteY55" fmla="*/ 14920 h 584947"/>
                  <a:gd name="connsiteX56" fmla="*/ 55043 w 360831"/>
                  <a:gd name="connsiteY56" fmla="*/ 14920 h 584947"/>
                  <a:gd name="connsiteX57" fmla="*/ 43889 w 360831"/>
                  <a:gd name="connsiteY57" fmla="*/ 54839 h 584947"/>
                  <a:gd name="connsiteX58" fmla="*/ 43889 w 360831"/>
                  <a:gd name="connsiteY58" fmla="*/ 54839 h 584947"/>
                  <a:gd name="connsiteX59" fmla="*/ 29506 w 360831"/>
                  <a:gd name="connsiteY59" fmla="*/ 58655 h 584947"/>
                  <a:gd name="connsiteX60" fmla="*/ 29506 w 360831"/>
                  <a:gd name="connsiteY60" fmla="*/ 58655 h 584947"/>
                  <a:gd name="connsiteX61" fmla="*/ 3969 w 360831"/>
                  <a:gd name="connsiteY61" fmla="*/ 43979 h 58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60831" h="584947">
                    <a:moveTo>
                      <a:pt x="306007" y="570271"/>
                    </a:moveTo>
                    <a:cubicBezTo>
                      <a:pt x="297789" y="556182"/>
                      <a:pt x="302779" y="538277"/>
                      <a:pt x="316868" y="530058"/>
                    </a:cubicBezTo>
                    <a:lnTo>
                      <a:pt x="316868" y="530058"/>
                    </a:lnTo>
                    <a:cubicBezTo>
                      <a:pt x="330957" y="522133"/>
                      <a:pt x="348862" y="526829"/>
                      <a:pt x="356787" y="540919"/>
                    </a:cubicBezTo>
                    <a:lnTo>
                      <a:pt x="356787" y="540919"/>
                    </a:lnTo>
                    <a:cubicBezTo>
                      <a:pt x="365006" y="555008"/>
                      <a:pt x="360310" y="572913"/>
                      <a:pt x="346221" y="581132"/>
                    </a:cubicBezTo>
                    <a:lnTo>
                      <a:pt x="346221" y="581132"/>
                    </a:lnTo>
                    <a:cubicBezTo>
                      <a:pt x="341524" y="583773"/>
                      <a:pt x="336534" y="584947"/>
                      <a:pt x="331544" y="584947"/>
                    </a:cubicBezTo>
                    <a:lnTo>
                      <a:pt x="331544" y="584947"/>
                    </a:lnTo>
                    <a:cubicBezTo>
                      <a:pt x="321271" y="584947"/>
                      <a:pt x="311291" y="579664"/>
                      <a:pt x="306007" y="570271"/>
                    </a:cubicBezTo>
                    <a:close/>
                    <a:moveTo>
                      <a:pt x="245541" y="464895"/>
                    </a:moveTo>
                    <a:lnTo>
                      <a:pt x="245541" y="464895"/>
                    </a:lnTo>
                    <a:cubicBezTo>
                      <a:pt x="237322" y="451100"/>
                      <a:pt x="242019" y="432901"/>
                      <a:pt x="256108" y="424976"/>
                    </a:cubicBezTo>
                    <a:lnTo>
                      <a:pt x="256108" y="424976"/>
                    </a:lnTo>
                    <a:cubicBezTo>
                      <a:pt x="270197" y="416757"/>
                      <a:pt x="288102" y="421747"/>
                      <a:pt x="296321" y="435836"/>
                    </a:cubicBezTo>
                    <a:lnTo>
                      <a:pt x="296321" y="435836"/>
                    </a:lnTo>
                    <a:cubicBezTo>
                      <a:pt x="304246" y="449925"/>
                      <a:pt x="299550" y="467831"/>
                      <a:pt x="285461" y="475756"/>
                    </a:cubicBezTo>
                    <a:lnTo>
                      <a:pt x="285461" y="475756"/>
                    </a:lnTo>
                    <a:cubicBezTo>
                      <a:pt x="280764" y="478398"/>
                      <a:pt x="275774" y="479865"/>
                      <a:pt x="270784" y="479865"/>
                    </a:cubicBezTo>
                    <a:lnTo>
                      <a:pt x="270784" y="479865"/>
                    </a:lnTo>
                    <a:cubicBezTo>
                      <a:pt x="260804" y="479865"/>
                      <a:pt x="250825" y="474582"/>
                      <a:pt x="245541" y="464895"/>
                    </a:cubicBezTo>
                    <a:close/>
                    <a:moveTo>
                      <a:pt x="184781" y="359813"/>
                    </a:moveTo>
                    <a:lnTo>
                      <a:pt x="184781" y="359813"/>
                    </a:lnTo>
                    <a:cubicBezTo>
                      <a:pt x="176562" y="345724"/>
                      <a:pt x="181552" y="327819"/>
                      <a:pt x="195642" y="319893"/>
                    </a:cubicBezTo>
                    <a:lnTo>
                      <a:pt x="195642" y="319893"/>
                    </a:lnTo>
                    <a:cubicBezTo>
                      <a:pt x="209731" y="311675"/>
                      <a:pt x="227636" y="316665"/>
                      <a:pt x="235561" y="330460"/>
                    </a:cubicBezTo>
                    <a:lnTo>
                      <a:pt x="235561" y="330460"/>
                    </a:lnTo>
                    <a:cubicBezTo>
                      <a:pt x="243780" y="344550"/>
                      <a:pt x="238790" y="362455"/>
                      <a:pt x="224994" y="370673"/>
                    </a:cubicBezTo>
                    <a:lnTo>
                      <a:pt x="224994" y="370673"/>
                    </a:lnTo>
                    <a:cubicBezTo>
                      <a:pt x="220298" y="373315"/>
                      <a:pt x="215308" y="374489"/>
                      <a:pt x="210318" y="374489"/>
                    </a:cubicBezTo>
                    <a:lnTo>
                      <a:pt x="210318" y="374489"/>
                    </a:lnTo>
                    <a:cubicBezTo>
                      <a:pt x="200045" y="374489"/>
                      <a:pt x="190358" y="369206"/>
                      <a:pt x="184781" y="359813"/>
                    </a:cubicBezTo>
                    <a:close/>
                    <a:moveTo>
                      <a:pt x="124315" y="254731"/>
                    </a:moveTo>
                    <a:cubicBezTo>
                      <a:pt x="116390" y="240641"/>
                      <a:pt x="121086" y="222736"/>
                      <a:pt x="135175" y="214518"/>
                    </a:cubicBezTo>
                    <a:lnTo>
                      <a:pt x="135175" y="214518"/>
                    </a:lnTo>
                    <a:cubicBezTo>
                      <a:pt x="149264" y="206592"/>
                      <a:pt x="167170" y="211289"/>
                      <a:pt x="175095" y="225378"/>
                    </a:cubicBezTo>
                    <a:lnTo>
                      <a:pt x="175095" y="225378"/>
                    </a:lnTo>
                    <a:cubicBezTo>
                      <a:pt x="183314" y="239467"/>
                      <a:pt x="178617" y="257372"/>
                      <a:pt x="164528" y="265591"/>
                    </a:cubicBezTo>
                    <a:lnTo>
                      <a:pt x="164528" y="265591"/>
                    </a:lnTo>
                    <a:cubicBezTo>
                      <a:pt x="159831" y="268233"/>
                      <a:pt x="154841" y="269407"/>
                      <a:pt x="149852" y="269407"/>
                    </a:cubicBezTo>
                    <a:lnTo>
                      <a:pt x="149852" y="269407"/>
                    </a:lnTo>
                    <a:cubicBezTo>
                      <a:pt x="139578" y="269407"/>
                      <a:pt x="129892" y="264123"/>
                      <a:pt x="124315" y="254731"/>
                    </a:cubicBezTo>
                    <a:close/>
                    <a:moveTo>
                      <a:pt x="63848" y="149355"/>
                    </a:moveTo>
                    <a:cubicBezTo>
                      <a:pt x="55923" y="135266"/>
                      <a:pt x="60620" y="117360"/>
                      <a:pt x="75002" y="109435"/>
                    </a:cubicBezTo>
                    <a:lnTo>
                      <a:pt x="75002" y="109435"/>
                    </a:lnTo>
                    <a:cubicBezTo>
                      <a:pt x="89092" y="101217"/>
                      <a:pt x="106997" y="106206"/>
                      <a:pt x="114922" y="120296"/>
                    </a:cubicBezTo>
                    <a:lnTo>
                      <a:pt x="114922" y="120296"/>
                    </a:lnTo>
                    <a:cubicBezTo>
                      <a:pt x="122847" y="134385"/>
                      <a:pt x="118151" y="152290"/>
                      <a:pt x="104062" y="160215"/>
                    </a:cubicBezTo>
                    <a:lnTo>
                      <a:pt x="104062" y="160215"/>
                    </a:lnTo>
                    <a:cubicBezTo>
                      <a:pt x="99365" y="162857"/>
                      <a:pt x="94375" y="164031"/>
                      <a:pt x="89385" y="164031"/>
                    </a:cubicBezTo>
                    <a:lnTo>
                      <a:pt x="89385" y="164031"/>
                    </a:lnTo>
                    <a:cubicBezTo>
                      <a:pt x="79112" y="164031"/>
                      <a:pt x="69426" y="158748"/>
                      <a:pt x="63848" y="149355"/>
                    </a:cubicBezTo>
                    <a:close/>
                    <a:moveTo>
                      <a:pt x="3969" y="43979"/>
                    </a:move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919" y="-4159"/>
                      <a:pt x="46824" y="831"/>
                      <a:pt x="55043" y="14920"/>
                    </a:cubicBezTo>
                    <a:lnTo>
                      <a:pt x="55043" y="14920"/>
                    </a:lnTo>
                    <a:cubicBezTo>
                      <a:pt x="62968" y="29009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192" y="57481"/>
                      <a:pt x="34202" y="58655"/>
                      <a:pt x="29506" y="58655"/>
                    </a:cubicBezTo>
                    <a:lnTo>
                      <a:pt x="29506" y="58655"/>
                    </a:lnTo>
                    <a:cubicBezTo>
                      <a:pt x="19232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8A24011B-3A3C-A503-5029-58AA549BC326}"/>
                  </a:ext>
                </a:extLst>
              </p:cNvPr>
              <p:cNvSpPr/>
              <p:nvPr/>
            </p:nvSpPr>
            <p:spPr>
              <a:xfrm>
                <a:off x="7863433" y="2047896"/>
                <a:ext cx="776987" cy="1309076"/>
              </a:xfrm>
              <a:custGeom>
                <a:avLst/>
                <a:gdLst>
                  <a:gd name="connsiteX0" fmla="*/ 722227 w 776987"/>
                  <a:gd name="connsiteY0" fmla="*/ 1294400 h 1309076"/>
                  <a:gd name="connsiteX1" fmla="*/ 733088 w 776987"/>
                  <a:gd name="connsiteY1" fmla="*/ 1254480 h 1309076"/>
                  <a:gd name="connsiteX2" fmla="*/ 733088 w 776987"/>
                  <a:gd name="connsiteY2" fmla="*/ 1254480 h 1309076"/>
                  <a:gd name="connsiteX3" fmla="*/ 773008 w 776987"/>
                  <a:gd name="connsiteY3" fmla="*/ 1265047 h 1309076"/>
                  <a:gd name="connsiteX4" fmla="*/ 773008 w 776987"/>
                  <a:gd name="connsiteY4" fmla="*/ 1265047 h 1309076"/>
                  <a:gd name="connsiteX5" fmla="*/ 762441 w 776987"/>
                  <a:gd name="connsiteY5" fmla="*/ 1305260 h 1309076"/>
                  <a:gd name="connsiteX6" fmla="*/ 762441 w 776987"/>
                  <a:gd name="connsiteY6" fmla="*/ 1305260 h 1309076"/>
                  <a:gd name="connsiteX7" fmla="*/ 747764 w 776987"/>
                  <a:gd name="connsiteY7" fmla="*/ 1309076 h 1309076"/>
                  <a:gd name="connsiteX8" fmla="*/ 747764 w 776987"/>
                  <a:gd name="connsiteY8" fmla="*/ 1309076 h 1309076"/>
                  <a:gd name="connsiteX9" fmla="*/ 722227 w 776987"/>
                  <a:gd name="connsiteY9" fmla="*/ 1294400 h 1309076"/>
                  <a:gd name="connsiteX10" fmla="*/ 662055 w 776987"/>
                  <a:gd name="connsiteY10" fmla="*/ 1190198 h 1309076"/>
                  <a:gd name="connsiteX11" fmla="*/ 662055 w 776987"/>
                  <a:gd name="connsiteY11" fmla="*/ 1190198 h 1309076"/>
                  <a:gd name="connsiteX12" fmla="*/ 672915 w 776987"/>
                  <a:gd name="connsiteY12" fmla="*/ 1150279 h 1309076"/>
                  <a:gd name="connsiteX13" fmla="*/ 672915 w 776987"/>
                  <a:gd name="connsiteY13" fmla="*/ 1150279 h 1309076"/>
                  <a:gd name="connsiteX14" fmla="*/ 713128 w 776987"/>
                  <a:gd name="connsiteY14" fmla="*/ 1161139 h 1309076"/>
                  <a:gd name="connsiteX15" fmla="*/ 713128 w 776987"/>
                  <a:gd name="connsiteY15" fmla="*/ 1161139 h 1309076"/>
                  <a:gd name="connsiteX16" fmla="*/ 702268 w 776987"/>
                  <a:gd name="connsiteY16" fmla="*/ 1201059 h 1309076"/>
                  <a:gd name="connsiteX17" fmla="*/ 702268 w 776987"/>
                  <a:gd name="connsiteY17" fmla="*/ 1201059 h 1309076"/>
                  <a:gd name="connsiteX18" fmla="*/ 687591 w 776987"/>
                  <a:gd name="connsiteY18" fmla="*/ 1205168 h 1309076"/>
                  <a:gd name="connsiteX19" fmla="*/ 687591 w 776987"/>
                  <a:gd name="connsiteY19" fmla="*/ 1205168 h 1309076"/>
                  <a:gd name="connsiteX20" fmla="*/ 662055 w 776987"/>
                  <a:gd name="connsiteY20" fmla="*/ 1190198 h 1309076"/>
                  <a:gd name="connsiteX21" fmla="*/ 602175 w 776987"/>
                  <a:gd name="connsiteY21" fmla="*/ 1086290 h 1309076"/>
                  <a:gd name="connsiteX22" fmla="*/ 613036 w 776987"/>
                  <a:gd name="connsiteY22" fmla="*/ 1046077 h 1309076"/>
                  <a:gd name="connsiteX23" fmla="*/ 613036 w 776987"/>
                  <a:gd name="connsiteY23" fmla="*/ 1046077 h 1309076"/>
                  <a:gd name="connsiteX24" fmla="*/ 652955 w 776987"/>
                  <a:gd name="connsiteY24" fmla="*/ 1056937 h 1309076"/>
                  <a:gd name="connsiteX25" fmla="*/ 652955 w 776987"/>
                  <a:gd name="connsiteY25" fmla="*/ 1056937 h 1309076"/>
                  <a:gd name="connsiteX26" fmla="*/ 642095 w 776987"/>
                  <a:gd name="connsiteY26" fmla="*/ 1097150 h 1309076"/>
                  <a:gd name="connsiteX27" fmla="*/ 642095 w 776987"/>
                  <a:gd name="connsiteY27" fmla="*/ 1097150 h 1309076"/>
                  <a:gd name="connsiteX28" fmla="*/ 627712 w 776987"/>
                  <a:gd name="connsiteY28" fmla="*/ 1100966 h 1309076"/>
                  <a:gd name="connsiteX29" fmla="*/ 627712 w 776987"/>
                  <a:gd name="connsiteY29" fmla="*/ 1100966 h 1309076"/>
                  <a:gd name="connsiteX30" fmla="*/ 602175 w 776987"/>
                  <a:gd name="connsiteY30" fmla="*/ 1086290 h 1309076"/>
                  <a:gd name="connsiteX31" fmla="*/ 542296 w 776987"/>
                  <a:gd name="connsiteY31" fmla="*/ 982088 h 1309076"/>
                  <a:gd name="connsiteX32" fmla="*/ 552863 w 776987"/>
                  <a:gd name="connsiteY32" fmla="*/ 942169 h 1309076"/>
                  <a:gd name="connsiteX33" fmla="*/ 552863 w 776987"/>
                  <a:gd name="connsiteY33" fmla="*/ 942169 h 1309076"/>
                  <a:gd name="connsiteX34" fmla="*/ 593076 w 776987"/>
                  <a:gd name="connsiteY34" fmla="*/ 952736 h 1309076"/>
                  <a:gd name="connsiteX35" fmla="*/ 593076 w 776987"/>
                  <a:gd name="connsiteY35" fmla="*/ 952736 h 1309076"/>
                  <a:gd name="connsiteX36" fmla="*/ 582216 w 776987"/>
                  <a:gd name="connsiteY36" fmla="*/ 992949 h 1309076"/>
                  <a:gd name="connsiteX37" fmla="*/ 582216 w 776987"/>
                  <a:gd name="connsiteY37" fmla="*/ 992949 h 1309076"/>
                  <a:gd name="connsiteX38" fmla="*/ 567539 w 776987"/>
                  <a:gd name="connsiteY38" fmla="*/ 996765 h 1309076"/>
                  <a:gd name="connsiteX39" fmla="*/ 567539 w 776987"/>
                  <a:gd name="connsiteY39" fmla="*/ 996765 h 1309076"/>
                  <a:gd name="connsiteX40" fmla="*/ 542296 w 776987"/>
                  <a:gd name="connsiteY40" fmla="*/ 982088 h 1309076"/>
                  <a:gd name="connsiteX41" fmla="*/ 482123 w 776987"/>
                  <a:gd name="connsiteY41" fmla="*/ 877886 h 1309076"/>
                  <a:gd name="connsiteX42" fmla="*/ 492984 w 776987"/>
                  <a:gd name="connsiteY42" fmla="*/ 837967 h 1309076"/>
                  <a:gd name="connsiteX43" fmla="*/ 492984 w 776987"/>
                  <a:gd name="connsiteY43" fmla="*/ 837967 h 1309076"/>
                  <a:gd name="connsiteX44" fmla="*/ 533197 w 776987"/>
                  <a:gd name="connsiteY44" fmla="*/ 848827 h 1309076"/>
                  <a:gd name="connsiteX45" fmla="*/ 533197 w 776987"/>
                  <a:gd name="connsiteY45" fmla="*/ 848827 h 1309076"/>
                  <a:gd name="connsiteX46" fmla="*/ 522336 w 776987"/>
                  <a:gd name="connsiteY46" fmla="*/ 888747 h 1309076"/>
                  <a:gd name="connsiteX47" fmla="*/ 522336 w 776987"/>
                  <a:gd name="connsiteY47" fmla="*/ 888747 h 1309076"/>
                  <a:gd name="connsiteX48" fmla="*/ 507660 w 776987"/>
                  <a:gd name="connsiteY48" fmla="*/ 892563 h 1309076"/>
                  <a:gd name="connsiteX49" fmla="*/ 507660 w 776987"/>
                  <a:gd name="connsiteY49" fmla="*/ 892563 h 1309076"/>
                  <a:gd name="connsiteX50" fmla="*/ 482123 w 776987"/>
                  <a:gd name="connsiteY50" fmla="*/ 877886 h 1309076"/>
                  <a:gd name="connsiteX51" fmla="*/ 422244 w 776987"/>
                  <a:gd name="connsiteY51" fmla="*/ 773685 h 1309076"/>
                  <a:gd name="connsiteX52" fmla="*/ 433104 w 776987"/>
                  <a:gd name="connsiteY52" fmla="*/ 733765 h 1309076"/>
                  <a:gd name="connsiteX53" fmla="*/ 433104 w 776987"/>
                  <a:gd name="connsiteY53" fmla="*/ 733765 h 1309076"/>
                  <a:gd name="connsiteX54" fmla="*/ 473317 w 776987"/>
                  <a:gd name="connsiteY54" fmla="*/ 744626 h 1309076"/>
                  <a:gd name="connsiteX55" fmla="*/ 473317 w 776987"/>
                  <a:gd name="connsiteY55" fmla="*/ 744626 h 1309076"/>
                  <a:gd name="connsiteX56" fmla="*/ 462457 w 776987"/>
                  <a:gd name="connsiteY56" fmla="*/ 784545 h 1309076"/>
                  <a:gd name="connsiteX57" fmla="*/ 462457 w 776987"/>
                  <a:gd name="connsiteY57" fmla="*/ 784545 h 1309076"/>
                  <a:gd name="connsiteX58" fmla="*/ 447781 w 776987"/>
                  <a:gd name="connsiteY58" fmla="*/ 788361 h 1309076"/>
                  <a:gd name="connsiteX59" fmla="*/ 447781 w 776987"/>
                  <a:gd name="connsiteY59" fmla="*/ 788361 h 1309076"/>
                  <a:gd name="connsiteX60" fmla="*/ 422244 w 776987"/>
                  <a:gd name="connsiteY60" fmla="*/ 773685 h 1309076"/>
                  <a:gd name="connsiteX61" fmla="*/ 362658 w 776987"/>
                  <a:gd name="connsiteY61" fmla="*/ 669483 h 1309076"/>
                  <a:gd name="connsiteX62" fmla="*/ 373225 w 776987"/>
                  <a:gd name="connsiteY62" fmla="*/ 629563 h 1309076"/>
                  <a:gd name="connsiteX63" fmla="*/ 373225 w 776987"/>
                  <a:gd name="connsiteY63" fmla="*/ 629563 h 1309076"/>
                  <a:gd name="connsiteX64" fmla="*/ 413438 w 776987"/>
                  <a:gd name="connsiteY64" fmla="*/ 640424 h 1309076"/>
                  <a:gd name="connsiteX65" fmla="*/ 413438 w 776987"/>
                  <a:gd name="connsiteY65" fmla="*/ 640424 h 1309076"/>
                  <a:gd name="connsiteX66" fmla="*/ 402578 w 776987"/>
                  <a:gd name="connsiteY66" fmla="*/ 680343 h 1309076"/>
                  <a:gd name="connsiteX67" fmla="*/ 402578 w 776987"/>
                  <a:gd name="connsiteY67" fmla="*/ 680343 h 1309076"/>
                  <a:gd name="connsiteX68" fmla="*/ 387901 w 776987"/>
                  <a:gd name="connsiteY68" fmla="*/ 684159 h 1309076"/>
                  <a:gd name="connsiteX69" fmla="*/ 387901 w 776987"/>
                  <a:gd name="connsiteY69" fmla="*/ 684159 h 1309076"/>
                  <a:gd name="connsiteX70" fmla="*/ 362658 w 776987"/>
                  <a:gd name="connsiteY70" fmla="*/ 669483 h 1309076"/>
                  <a:gd name="connsiteX71" fmla="*/ 302779 w 776987"/>
                  <a:gd name="connsiteY71" fmla="*/ 565281 h 1309076"/>
                  <a:gd name="connsiteX72" fmla="*/ 313639 w 776987"/>
                  <a:gd name="connsiteY72" fmla="*/ 525362 h 1309076"/>
                  <a:gd name="connsiteX73" fmla="*/ 313639 w 776987"/>
                  <a:gd name="connsiteY73" fmla="*/ 525362 h 1309076"/>
                  <a:gd name="connsiteX74" fmla="*/ 353559 w 776987"/>
                  <a:gd name="connsiteY74" fmla="*/ 536222 h 1309076"/>
                  <a:gd name="connsiteX75" fmla="*/ 353559 w 776987"/>
                  <a:gd name="connsiteY75" fmla="*/ 536222 h 1309076"/>
                  <a:gd name="connsiteX76" fmla="*/ 342698 w 776987"/>
                  <a:gd name="connsiteY76" fmla="*/ 576142 h 1309076"/>
                  <a:gd name="connsiteX77" fmla="*/ 342698 w 776987"/>
                  <a:gd name="connsiteY77" fmla="*/ 576142 h 1309076"/>
                  <a:gd name="connsiteX78" fmla="*/ 328316 w 776987"/>
                  <a:gd name="connsiteY78" fmla="*/ 579958 h 1309076"/>
                  <a:gd name="connsiteX79" fmla="*/ 328316 w 776987"/>
                  <a:gd name="connsiteY79" fmla="*/ 579958 h 1309076"/>
                  <a:gd name="connsiteX80" fmla="*/ 302779 w 776987"/>
                  <a:gd name="connsiteY80" fmla="*/ 565281 h 1309076"/>
                  <a:gd name="connsiteX81" fmla="*/ 242899 w 776987"/>
                  <a:gd name="connsiteY81" fmla="*/ 461079 h 1309076"/>
                  <a:gd name="connsiteX82" fmla="*/ 242899 w 776987"/>
                  <a:gd name="connsiteY82" fmla="*/ 461079 h 1309076"/>
                  <a:gd name="connsiteX83" fmla="*/ 253760 w 776987"/>
                  <a:gd name="connsiteY83" fmla="*/ 420866 h 1309076"/>
                  <a:gd name="connsiteX84" fmla="*/ 253760 w 776987"/>
                  <a:gd name="connsiteY84" fmla="*/ 420866 h 1309076"/>
                  <a:gd name="connsiteX85" fmla="*/ 293973 w 776987"/>
                  <a:gd name="connsiteY85" fmla="*/ 431727 h 1309076"/>
                  <a:gd name="connsiteX86" fmla="*/ 293973 w 776987"/>
                  <a:gd name="connsiteY86" fmla="*/ 431727 h 1309076"/>
                  <a:gd name="connsiteX87" fmla="*/ 283112 w 776987"/>
                  <a:gd name="connsiteY87" fmla="*/ 471940 h 1309076"/>
                  <a:gd name="connsiteX88" fmla="*/ 283112 w 776987"/>
                  <a:gd name="connsiteY88" fmla="*/ 471940 h 1309076"/>
                  <a:gd name="connsiteX89" fmla="*/ 268436 w 776987"/>
                  <a:gd name="connsiteY89" fmla="*/ 475756 h 1309076"/>
                  <a:gd name="connsiteX90" fmla="*/ 268436 w 776987"/>
                  <a:gd name="connsiteY90" fmla="*/ 475756 h 1309076"/>
                  <a:gd name="connsiteX91" fmla="*/ 242899 w 776987"/>
                  <a:gd name="connsiteY91" fmla="*/ 461079 h 1309076"/>
                  <a:gd name="connsiteX92" fmla="*/ 183314 w 776987"/>
                  <a:gd name="connsiteY92" fmla="*/ 356584 h 1309076"/>
                  <a:gd name="connsiteX93" fmla="*/ 194174 w 776987"/>
                  <a:gd name="connsiteY93" fmla="*/ 316665 h 1309076"/>
                  <a:gd name="connsiteX94" fmla="*/ 194174 w 776987"/>
                  <a:gd name="connsiteY94" fmla="*/ 316665 h 1309076"/>
                  <a:gd name="connsiteX95" fmla="*/ 234094 w 776987"/>
                  <a:gd name="connsiteY95" fmla="*/ 327525 h 1309076"/>
                  <a:gd name="connsiteX96" fmla="*/ 234094 w 776987"/>
                  <a:gd name="connsiteY96" fmla="*/ 327525 h 1309076"/>
                  <a:gd name="connsiteX97" fmla="*/ 223233 w 776987"/>
                  <a:gd name="connsiteY97" fmla="*/ 367445 h 1309076"/>
                  <a:gd name="connsiteX98" fmla="*/ 223233 w 776987"/>
                  <a:gd name="connsiteY98" fmla="*/ 367445 h 1309076"/>
                  <a:gd name="connsiteX99" fmla="*/ 208557 w 776987"/>
                  <a:gd name="connsiteY99" fmla="*/ 371554 h 1309076"/>
                  <a:gd name="connsiteX100" fmla="*/ 208557 w 776987"/>
                  <a:gd name="connsiteY100" fmla="*/ 371554 h 1309076"/>
                  <a:gd name="connsiteX101" fmla="*/ 183314 w 776987"/>
                  <a:gd name="connsiteY101" fmla="*/ 356584 h 1309076"/>
                  <a:gd name="connsiteX102" fmla="*/ 123434 w 776987"/>
                  <a:gd name="connsiteY102" fmla="*/ 252382 h 1309076"/>
                  <a:gd name="connsiteX103" fmla="*/ 134295 w 776987"/>
                  <a:gd name="connsiteY103" fmla="*/ 212463 h 1309076"/>
                  <a:gd name="connsiteX104" fmla="*/ 134295 w 776987"/>
                  <a:gd name="connsiteY104" fmla="*/ 212463 h 1309076"/>
                  <a:gd name="connsiteX105" fmla="*/ 174508 w 776987"/>
                  <a:gd name="connsiteY105" fmla="*/ 223323 h 1309076"/>
                  <a:gd name="connsiteX106" fmla="*/ 174508 w 776987"/>
                  <a:gd name="connsiteY106" fmla="*/ 223323 h 1309076"/>
                  <a:gd name="connsiteX107" fmla="*/ 163647 w 776987"/>
                  <a:gd name="connsiteY107" fmla="*/ 263243 h 1309076"/>
                  <a:gd name="connsiteX108" fmla="*/ 163647 w 776987"/>
                  <a:gd name="connsiteY108" fmla="*/ 263243 h 1309076"/>
                  <a:gd name="connsiteX109" fmla="*/ 148971 w 776987"/>
                  <a:gd name="connsiteY109" fmla="*/ 267352 h 1309076"/>
                  <a:gd name="connsiteX110" fmla="*/ 148971 w 776987"/>
                  <a:gd name="connsiteY110" fmla="*/ 267352 h 1309076"/>
                  <a:gd name="connsiteX111" fmla="*/ 123434 w 776987"/>
                  <a:gd name="connsiteY111" fmla="*/ 252382 h 1309076"/>
                  <a:gd name="connsiteX112" fmla="*/ 63555 w 776987"/>
                  <a:gd name="connsiteY112" fmla="*/ 148181 h 1309076"/>
                  <a:gd name="connsiteX113" fmla="*/ 74415 w 776987"/>
                  <a:gd name="connsiteY113" fmla="*/ 108261 h 1309076"/>
                  <a:gd name="connsiteX114" fmla="*/ 74415 w 776987"/>
                  <a:gd name="connsiteY114" fmla="*/ 108261 h 1309076"/>
                  <a:gd name="connsiteX115" fmla="*/ 114629 w 776987"/>
                  <a:gd name="connsiteY115" fmla="*/ 119122 h 1309076"/>
                  <a:gd name="connsiteX116" fmla="*/ 114629 w 776987"/>
                  <a:gd name="connsiteY116" fmla="*/ 119122 h 1309076"/>
                  <a:gd name="connsiteX117" fmla="*/ 103768 w 776987"/>
                  <a:gd name="connsiteY117" fmla="*/ 159041 h 1309076"/>
                  <a:gd name="connsiteX118" fmla="*/ 103768 w 776987"/>
                  <a:gd name="connsiteY118" fmla="*/ 159041 h 1309076"/>
                  <a:gd name="connsiteX119" fmla="*/ 89092 w 776987"/>
                  <a:gd name="connsiteY119" fmla="*/ 162857 h 1309076"/>
                  <a:gd name="connsiteX120" fmla="*/ 89092 w 776987"/>
                  <a:gd name="connsiteY120" fmla="*/ 162857 h 1309076"/>
                  <a:gd name="connsiteX121" fmla="*/ 63555 w 776987"/>
                  <a:gd name="connsiteY121" fmla="*/ 148181 h 1309076"/>
                  <a:gd name="connsiteX122" fmla="*/ 3969 w 776987"/>
                  <a:gd name="connsiteY122" fmla="*/ 43979 h 1309076"/>
                  <a:gd name="connsiteX123" fmla="*/ 3969 w 776987"/>
                  <a:gd name="connsiteY123" fmla="*/ 43979 h 1309076"/>
                  <a:gd name="connsiteX124" fmla="*/ 14830 w 776987"/>
                  <a:gd name="connsiteY124" fmla="*/ 3766 h 1309076"/>
                  <a:gd name="connsiteX125" fmla="*/ 14830 w 776987"/>
                  <a:gd name="connsiteY125" fmla="*/ 3766 h 1309076"/>
                  <a:gd name="connsiteX126" fmla="*/ 54749 w 776987"/>
                  <a:gd name="connsiteY126" fmla="*/ 14920 h 1309076"/>
                  <a:gd name="connsiteX127" fmla="*/ 54749 w 776987"/>
                  <a:gd name="connsiteY127" fmla="*/ 14920 h 1309076"/>
                  <a:gd name="connsiteX128" fmla="*/ 43889 w 776987"/>
                  <a:gd name="connsiteY128" fmla="*/ 54839 h 1309076"/>
                  <a:gd name="connsiteX129" fmla="*/ 43889 w 776987"/>
                  <a:gd name="connsiteY129" fmla="*/ 54839 h 1309076"/>
                  <a:gd name="connsiteX130" fmla="*/ 29506 w 776987"/>
                  <a:gd name="connsiteY130" fmla="*/ 58655 h 1309076"/>
                  <a:gd name="connsiteX131" fmla="*/ 29506 w 776987"/>
                  <a:gd name="connsiteY131" fmla="*/ 58655 h 1309076"/>
                  <a:gd name="connsiteX132" fmla="*/ 3969 w 776987"/>
                  <a:gd name="connsiteY132" fmla="*/ 43979 h 130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776987" h="1309076">
                    <a:moveTo>
                      <a:pt x="722227" y="1294400"/>
                    </a:moveTo>
                    <a:cubicBezTo>
                      <a:pt x="714009" y="1280604"/>
                      <a:pt x="718999" y="1262406"/>
                      <a:pt x="733088" y="1254480"/>
                    </a:cubicBezTo>
                    <a:lnTo>
                      <a:pt x="733088" y="1254480"/>
                    </a:lnTo>
                    <a:cubicBezTo>
                      <a:pt x="746884" y="1246262"/>
                      <a:pt x="765082" y="1250958"/>
                      <a:pt x="773008" y="1265047"/>
                    </a:cubicBezTo>
                    <a:lnTo>
                      <a:pt x="773008" y="1265047"/>
                    </a:lnTo>
                    <a:cubicBezTo>
                      <a:pt x="781226" y="1279136"/>
                      <a:pt x="776236" y="1297042"/>
                      <a:pt x="762441" y="1305260"/>
                    </a:cubicBezTo>
                    <a:lnTo>
                      <a:pt x="762441" y="1305260"/>
                    </a:lnTo>
                    <a:cubicBezTo>
                      <a:pt x="757744" y="1307902"/>
                      <a:pt x="752754" y="1309076"/>
                      <a:pt x="747764" y="1309076"/>
                    </a:cubicBezTo>
                    <a:lnTo>
                      <a:pt x="747764" y="1309076"/>
                    </a:lnTo>
                    <a:cubicBezTo>
                      <a:pt x="737491" y="1309076"/>
                      <a:pt x="727805" y="1303793"/>
                      <a:pt x="722227" y="1294400"/>
                    </a:cubicBezTo>
                    <a:close/>
                    <a:moveTo>
                      <a:pt x="662055" y="1190198"/>
                    </a:moveTo>
                    <a:lnTo>
                      <a:pt x="662055" y="1190198"/>
                    </a:lnTo>
                    <a:cubicBezTo>
                      <a:pt x="654129" y="1176402"/>
                      <a:pt x="658826" y="1158497"/>
                      <a:pt x="672915" y="1150279"/>
                    </a:cubicBezTo>
                    <a:lnTo>
                      <a:pt x="672915" y="1150279"/>
                    </a:lnTo>
                    <a:cubicBezTo>
                      <a:pt x="687004" y="1142060"/>
                      <a:pt x="704909" y="1147050"/>
                      <a:pt x="713128" y="1161139"/>
                    </a:cubicBezTo>
                    <a:lnTo>
                      <a:pt x="713128" y="1161139"/>
                    </a:lnTo>
                    <a:cubicBezTo>
                      <a:pt x="721053" y="1175228"/>
                      <a:pt x="716357" y="1193133"/>
                      <a:pt x="702268" y="1201059"/>
                    </a:cubicBezTo>
                    <a:lnTo>
                      <a:pt x="702268" y="1201059"/>
                    </a:lnTo>
                    <a:cubicBezTo>
                      <a:pt x="697571" y="1203700"/>
                      <a:pt x="692581" y="1205168"/>
                      <a:pt x="687591" y="1205168"/>
                    </a:cubicBezTo>
                    <a:lnTo>
                      <a:pt x="687591" y="1205168"/>
                    </a:lnTo>
                    <a:cubicBezTo>
                      <a:pt x="677612" y="1205168"/>
                      <a:pt x="667632" y="1199885"/>
                      <a:pt x="662055" y="1190198"/>
                    </a:cubicBezTo>
                    <a:close/>
                    <a:moveTo>
                      <a:pt x="602175" y="1086290"/>
                    </a:moveTo>
                    <a:cubicBezTo>
                      <a:pt x="593956" y="1072201"/>
                      <a:pt x="598947" y="1054296"/>
                      <a:pt x="613036" y="1046077"/>
                    </a:cubicBezTo>
                    <a:lnTo>
                      <a:pt x="613036" y="1046077"/>
                    </a:lnTo>
                    <a:cubicBezTo>
                      <a:pt x="626831" y="1038152"/>
                      <a:pt x="645030" y="1042848"/>
                      <a:pt x="652955" y="1056937"/>
                    </a:cubicBezTo>
                    <a:lnTo>
                      <a:pt x="652955" y="1056937"/>
                    </a:lnTo>
                    <a:cubicBezTo>
                      <a:pt x="661174" y="1071027"/>
                      <a:pt x="656184" y="1088932"/>
                      <a:pt x="642095" y="1097150"/>
                    </a:cubicBezTo>
                    <a:lnTo>
                      <a:pt x="642095" y="1097150"/>
                    </a:lnTo>
                    <a:cubicBezTo>
                      <a:pt x="637692" y="1099792"/>
                      <a:pt x="632702" y="1100966"/>
                      <a:pt x="627712" y="1100966"/>
                    </a:cubicBezTo>
                    <a:lnTo>
                      <a:pt x="627712" y="1100966"/>
                    </a:lnTo>
                    <a:cubicBezTo>
                      <a:pt x="617439" y="1100966"/>
                      <a:pt x="607459" y="1095683"/>
                      <a:pt x="602175" y="1086290"/>
                    </a:cubicBezTo>
                    <a:close/>
                    <a:moveTo>
                      <a:pt x="542296" y="982088"/>
                    </a:moveTo>
                    <a:cubicBezTo>
                      <a:pt x="534077" y="967999"/>
                      <a:pt x="538774" y="950094"/>
                      <a:pt x="552863" y="942169"/>
                    </a:cubicBezTo>
                    <a:lnTo>
                      <a:pt x="552863" y="942169"/>
                    </a:lnTo>
                    <a:cubicBezTo>
                      <a:pt x="566952" y="933950"/>
                      <a:pt x="584857" y="938646"/>
                      <a:pt x="593076" y="952736"/>
                    </a:cubicBezTo>
                    <a:lnTo>
                      <a:pt x="593076" y="952736"/>
                    </a:lnTo>
                    <a:cubicBezTo>
                      <a:pt x="601001" y="966825"/>
                      <a:pt x="596305" y="984730"/>
                      <a:pt x="582216" y="992949"/>
                    </a:cubicBezTo>
                    <a:lnTo>
                      <a:pt x="582216" y="992949"/>
                    </a:lnTo>
                    <a:cubicBezTo>
                      <a:pt x="577519" y="995590"/>
                      <a:pt x="572529" y="996765"/>
                      <a:pt x="567539" y="996765"/>
                    </a:cubicBezTo>
                    <a:lnTo>
                      <a:pt x="567539" y="996765"/>
                    </a:lnTo>
                    <a:cubicBezTo>
                      <a:pt x="557266" y="996765"/>
                      <a:pt x="547580" y="991481"/>
                      <a:pt x="542296" y="982088"/>
                    </a:cubicBezTo>
                    <a:close/>
                    <a:moveTo>
                      <a:pt x="482123" y="877886"/>
                    </a:moveTo>
                    <a:cubicBezTo>
                      <a:pt x="474198" y="863797"/>
                      <a:pt x="478894" y="845892"/>
                      <a:pt x="492984" y="837967"/>
                    </a:cubicBezTo>
                    <a:lnTo>
                      <a:pt x="492984" y="837967"/>
                    </a:lnTo>
                    <a:cubicBezTo>
                      <a:pt x="507073" y="829748"/>
                      <a:pt x="524978" y="834738"/>
                      <a:pt x="533197" y="848827"/>
                    </a:cubicBezTo>
                    <a:lnTo>
                      <a:pt x="533197" y="848827"/>
                    </a:lnTo>
                    <a:cubicBezTo>
                      <a:pt x="541122" y="862623"/>
                      <a:pt x="536425" y="880528"/>
                      <a:pt x="522336" y="888747"/>
                    </a:cubicBezTo>
                    <a:lnTo>
                      <a:pt x="522336" y="888747"/>
                    </a:lnTo>
                    <a:cubicBezTo>
                      <a:pt x="517640" y="891389"/>
                      <a:pt x="512650" y="892563"/>
                      <a:pt x="507660" y="892563"/>
                    </a:cubicBezTo>
                    <a:lnTo>
                      <a:pt x="507660" y="892563"/>
                    </a:lnTo>
                    <a:cubicBezTo>
                      <a:pt x="497386" y="892563"/>
                      <a:pt x="487700" y="887279"/>
                      <a:pt x="482123" y="877886"/>
                    </a:cubicBezTo>
                    <a:close/>
                    <a:moveTo>
                      <a:pt x="422244" y="773685"/>
                    </a:moveTo>
                    <a:cubicBezTo>
                      <a:pt x="414319" y="759595"/>
                      <a:pt x="419015" y="741690"/>
                      <a:pt x="433104" y="733765"/>
                    </a:cubicBezTo>
                    <a:lnTo>
                      <a:pt x="433104" y="733765"/>
                    </a:lnTo>
                    <a:cubicBezTo>
                      <a:pt x="447193" y="725546"/>
                      <a:pt x="465099" y="730536"/>
                      <a:pt x="473317" y="744626"/>
                    </a:cubicBezTo>
                    <a:lnTo>
                      <a:pt x="473317" y="744626"/>
                    </a:lnTo>
                    <a:cubicBezTo>
                      <a:pt x="481243" y="758715"/>
                      <a:pt x="476546" y="776326"/>
                      <a:pt x="462457" y="784545"/>
                    </a:cubicBezTo>
                    <a:lnTo>
                      <a:pt x="462457" y="784545"/>
                    </a:lnTo>
                    <a:cubicBezTo>
                      <a:pt x="457760" y="787187"/>
                      <a:pt x="452771" y="788361"/>
                      <a:pt x="447781" y="788361"/>
                    </a:cubicBezTo>
                    <a:lnTo>
                      <a:pt x="447781" y="788361"/>
                    </a:lnTo>
                    <a:cubicBezTo>
                      <a:pt x="437801" y="788361"/>
                      <a:pt x="427821" y="783078"/>
                      <a:pt x="422244" y="773685"/>
                    </a:cubicBezTo>
                    <a:close/>
                    <a:moveTo>
                      <a:pt x="362658" y="669483"/>
                    </a:moveTo>
                    <a:cubicBezTo>
                      <a:pt x="354439" y="655394"/>
                      <a:pt x="359136" y="637489"/>
                      <a:pt x="373225" y="629563"/>
                    </a:cubicBezTo>
                    <a:lnTo>
                      <a:pt x="373225" y="629563"/>
                    </a:lnTo>
                    <a:cubicBezTo>
                      <a:pt x="387314" y="621345"/>
                      <a:pt x="405219" y="626335"/>
                      <a:pt x="413438" y="640424"/>
                    </a:cubicBezTo>
                    <a:lnTo>
                      <a:pt x="413438" y="640424"/>
                    </a:lnTo>
                    <a:cubicBezTo>
                      <a:pt x="421363" y="654220"/>
                      <a:pt x="416667" y="672418"/>
                      <a:pt x="402578" y="680343"/>
                    </a:cubicBezTo>
                    <a:lnTo>
                      <a:pt x="402578" y="680343"/>
                    </a:lnTo>
                    <a:cubicBezTo>
                      <a:pt x="397881" y="682985"/>
                      <a:pt x="392891" y="684159"/>
                      <a:pt x="387901" y="684159"/>
                    </a:cubicBezTo>
                    <a:lnTo>
                      <a:pt x="387901" y="684159"/>
                    </a:lnTo>
                    <a:cubicBezTo>
                      <a:pt x="377921" y="684159"/>
                      <a:pt x="367941" y="678876"/>
                      <a:pt x="362658" y="669483"/>
                    </a:cubicBezTo>
                    <a:close/>
                    <a:moveTo>
                      <a:pt x="302779" y="565281"/>
                    </a:moveTo>
                    <a:cubicBezTo>
                      <a:pt x="294560" y="551192"/>
                      <a:pt x="299550" y="533287"/>
                      <a:pt x="313639" y="525362"/>
                    </a:cubicBezTo>
                    <a:lnTo>
                      <a:pt x="313639" y="525362"/>
                    </a:lnTo>
                    <a:cubicBezTo>
                      <a:pt x="327728" y="517143"/>
                      <a:pt x="345633" y="522133"/>
                      <a:pt x="353559" y="536222"/>
                    </a:cubicBezTo>
                    <a:lnTo>
                      <a:pt x="353559" y="536222"/>
                    </a:lnTo>
                    <a:cubicBezTo>
                      <a:pt x="361777" y="550018"/>
                      <a:pt x="356788" y="567923"/>
                      <a:pt x="342698" y="576142"/>
                    </a:cubicBezTo>
                    <a:lnTo>
                      <a:pt x="342698" y="576142"/>
                    </a:lnTo>
                    <a:cubicBezTo>
                      <a:pt x="338295" y="578783"/>
                      <a:pt x="333012" y="579958"/>
                      <a:pt x="328316" y="579958"/>
                    </a:cubicBezTo>
                    <a:lnTo>
                      <a:pt x="328316" y="579958"/>
                    </a:lnTo>
                    <a:cubicBezTo>
                      <a:pt x="318042" y="579958"/>
                      <a:pt x="308062" y="574674"/>
                      <a:pt x="302779" y="565281"/>
                    </a:cubicBezTo>
                    <a:close/>
                    <a:moveTo>
                      <a:pt x="242899" y="461079"/>
                    </a:moveTo>
                    <a:lnTo>
                      <a:pt x="242899" y="461079"/>
                    </a:lnTo>
                    <a:cubicBezTo>
                      <a:pt x="234974" y="446990"/>
                      <a:pt x="239964" y="429085"/>
                      <a:pt x="253760" y="420866"/>
                    </a:cubicBezTo>
                    <a:lnTo>
                      <a:pt x="253760" y="420866"/>
                    </a:lnTo>
                    <a:cubicBezTo>
                      <a:pt x="267849" y="412941"/>
                      <a:pt x="285754" y="417638"/>
                      <a:pt x="293973" y="431727"/>
                    </a:cubicBezTo>
                    <a:lnTo>
                      <a:pt x="293973" y="431727"/>
                    </a:lnTo>
                    <a:cubicBezTo>
                      <a:pt x="301898" y="445816"/>
                      <a:pt x="297202" y="463721"/>
                      <a:pt x="283112" y="471940"/>
                    </a:cubicBezTo>
                    <a:lnTo>
                      <a:pt x="283112" y="471940"/>
                    </a:lnTo>
                    <a:cubicBezTo>
                      <a:pt x="278416" y="474582"/>
                      <a:pt x="273426" y="475756"/>
                      <a:pt x="268436" y="475756"/>
                    </a:cubicBezTo>
                    <a:lnTo>
                      <a:pt x="268436" y="475756"/>
                    </a:lnTo>
                    <a:cubicBezTo>
                      <a:pt x="258456" y="475756"/>
                      <a:pt x="248476" y="470472"/>
                      <a:pt x="242899" y="461079"/>
                    </a:cubicBezTo>
                    <a:close/>
                    <a:moveTo>
                      <a:pt x="183314" y="356584"/>
                    </a:moveTo>
                    <a:cubicBezTo>
                      <a:pt x="175095" y="342495"/>
                      <a:pt x="180085" y="324590"/>
                      <a:pt x="194174" y="316665"/>
                    </a:cubicBezTo>
                    <a:lnTo>
                      <a:pt x="194174" y="316665"/>
                    </a:lnTo>
                    <a:cubicBezTo>
                      <a:pt x="208263" y="308446"/>
                      <a:pt x="226168" y="313436"/>
                      <a:pt x="234094" y="327525"/>
                    </a:cubicBezTo>
                    <a:lnTo>
                      <a:pt x="234094" y="327525"/>
                    </a:lnTo>
                    <a:cubicBezTo>
                      <a:pt x="242312" y="341614"/>
                      <a:pt x="237322" y="359519"/>
                      <a:pt x="223233" y="367445"/>
                    </a:cubicBezTo>
                    <a:lnTo>
                      <a:pt x="223233" y="367445"/>
                    </a:lnTo>
                    <a:cubicBezTo>
                      <a:pt x="218830" y="370086"/>
                      <a:pt x="213547" y="371554"/>
                      <a:pt x="208557" y="371554"/>
                    </a:cubicBezTo>
                    <a:lnTo>
                      <a:pt x="208557" y="371554"/>
                    </a:lnTo>
                    <a:cubicBezTo>
                      <a:pt x="198577" y="371554"/>
                      <a:pt x="188597" y="366270"/>
                      <a:pt x="183314" y="356584"/>
                    </a:cubicBezTo>
                    <a:close/>
                    <a:moveTo>
                      <a:pt x="123434" y="252382"/>
                    </a:moveTo>
                    <a:cubicBezTo>
                      <a:pt x="115216" y="238293"/>
                      <a:pt x="120205" y="220388"/>
                      <a:pt x="134295" y="212463"/>
                    </a:cubicBezTo>
                    <a:lnTo>
                      <a:pt x="134295" y="212463"/>
                    </a:lnTo>
                    <a:cubicBezTo>
                      <a:pt x="148384" y="204244"/>
                      <a:pt x="166289" y="209234"/>
                      <a:pt x="174508" y="223323"/>
                    </a:cubicBezTo>
                    <a:lnTo>
                      <a:pt x="174508" y="223323"/>
                    </a:lnTo>
                    <a:cubicBezTo>
                      <a:pt x="182433" y="237413"/>
                      <a:pt x="177443" y="255318"/>
                      <a:pt x="163647" y="263243"/>
                    </a:cubicBezTo>
                    <a:lnTo>
                      <a:pt x="163647" y="263243"/>
                    </a:lnTo>
                    <a:cubicBezTo>
                      <a:pt x="158951" y="265885"/>
                      <a:pt x="153961" y="267352"/>
                      <a:pt x="148971" y="267352"/>
                    </a:cubicBezTo>
                    <a:lnTo>
                      <a:pt x="148971" y="267352"/>
                    </a:lnTo>
                    <a:cubicBezTo>
                      <a:pt x="138698" y="267352"/>
                      <a:pt x="129011" y="261775"/>
                      <a:pt x="123434" y="252382"/>
                    </a:cubicBezTo>
                    <a:close/>
                    <a:moveTo>
                      <a:pt x="63555" y="148181"/>
                    </a:moveTo>
                    <a:cubicBezTo>
                      <a:pt x="55630" y="134091"/>
                      <a:pt x="60326" y="116186"/>
                      <a:pt x="74415" y="108261"/>
                    </a:cubicBezTo>
                    <a:lnTo>
                      <a:pt x="74415" y="108261"/>
                    </a:lnTo>
                    <a:cubicBezTo>
                      <a:pt x="88505" y="100042"/>
                      <a:pt x="106703" y="105032"/>
                      <a:pt x="114629" y="119122"/>
                    </a:cubicBezTo>
                    <a:lnTo>
                      <a:pt x="114629" y="119122"/>
                    </a:lnTo>
                    <a:cubicBezTo>
                      <a:pt x="122554" y="132917"/>
                      <a:pt x="117857" y="151116"/>
                      <a:pt x="103768" y="159041"/>
                    </a:cubicBezTo>
                    <a:lnTo>
                      <a:pt x="103768" y="159041"/>
                    </a:lnTo>
                    <a:cubicBezTo>
                      <a:pt x="99071" y="161683"/>
                      <a:pt x="94082" y="162857"/>
                      <a:pt x="89092" y="162857"/>
                    </a:cubicBezTo>
                    <a:lnTo>
                      <a:pt x="89092" y="162857"/>
                    </a:lnTo>
                    <a:cubicBezTo>
                      <a:pt x="79112" y="162857"/>
                      <a:pt x="69132" y="157574"/>
                      <a:pt x="63555" y="148181"/>
                    </a:cubicBezTo>
                    <a:close/>
                    <a:moveTo>
                      <a:pt x="3969" y="43979"/>
                    </a:moveTo>
                    <a:lnTo>
                      <a:pt x="3969" y="43979"/>
                    </a:ln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625" y="-4159"/>
                      <a:pt x="46824" y="831"/>
                      <a:pt x="54749" y="14920"/>
                    </a:cubicBezTo>
                    <a:lnTo>
                      <a:pt x="54749" y="14920"/>
                    </a:lnTo>
                    <a:cubicBezTo>
                      <a:pt x="62968" y="28716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486" y="57481"/>
                      <a:pt x="34496" y="58655"/>
                      <a:pt x="29506" y="58655"/>
                    </a:cubicBezTo>
                    <a:lnTo>
                      <a:pt x="29506" y="58655"/>
                    </a:lnTo>
                    <a:cubicBezTo>
                      <a:pt x="19233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BBF57C9-FACC-9932-BC9B-38076AB83A65}"/>
                  </a:ext>
                </a:extLst>
              </p:cNvPr>
              <p:cNvSpPr/>
              <p:nvPr/>
            </p:nvSpPr>
            <p:spPr>
              <a:xfrm>
                <a:off x="8642383" y="3499045"/>
                <a:ext cx="95226" cy="258590"/>
              </a:xfrm>
              <a:custGeom>
                <a:avLst/>
                <a:gdLst>
                  <a:gd name="connsiteX0" fmla="*/ 14311 w 95226"/>
                  <a:gd name="connsiteY0" fmla="*/ 254481 h 258590"/>
                  <a:gd name="connsiteX1" fmla="*/ 4331 w 95226"/>
                  <a:gd name="connsiteY1" fmla="*/ 213975 h 258590"/>
                  <a:gd name="connsiteX2" fmla="*/ 4331 w 95226"/>
                  <a:gd name="connsiteY2" fmla="*/ 213975 h 258590"/>
                  <a:gd name="connsiteX3" fmla="*/ 44544 w 95226"/>
                  <a:gd name="connsiteY3" fmla="*/ 203995 h 258590"/>
                  <a:gd name="connsiteX4" fmla="*/ 44544 w 95226"/>
                  <a:gd name="connsiteY4" fmla="*/ 203995 h 258590"/>
                  <a:gd name="connsiteX5" fmla="*/ 54524 w 95226"/>
                  <a:gd name="connsiteY5" fmla="*/ 244501 h 258590"/>
                  <a:gd name="connsiteX6" fmla="*/ 54524 w 95226"/>
                  <a:gd name="connsiteY6" fmla="*/ 244501 h 258590"/>
                  <a:gd name="connsiteX7" fmla="*/ 29281 w 95226"/>
                  <a:gd name="connsiteY7" fmla="*/ 258591 h 258590"/>
                  <a:gd name="connsiteX8" fmla="*/ 29281 w 95226"/>
                  <a:gd name="connsiteY8" fmla="*/ 258591 h 258590"/>
                  <a:gd name="connsiteX9" fmla="*/ 14311 w 95226"/>
                  <a:gd name="connsiteY9" fmla="*/ 254481 h 258590"/>
                  <a:gd name="connsiteX10" fmla="*/ 60688 w 95226"/>
                  <a:gd name="connsiteY10" fmla="*/ 161433 h 258590"/>
                  <a:gd name="connsiteX11" fmla="*/ 36913 w 95226"/>
                  <a:gd name="connsiteY11" fmla="*/ 127384 h 258590"/>
                  <a:gd name="connsiteX12" fmla="*/ 36913 w 95226"/>
                  <a:gd name="connsiteY12" fmla="*/ 127384 h 258590"/>
                  <a:gd name="connsiteX13" fmla="*/ 70961 w 95226"/>
                  <a:gd name="connsiteY13" fmla="*/ 103902 h 258590"/>
                  <a:gd name="connsiteX14" fmla="*/ 70961 w 95226"/>
                  <a:gd name="connsiteY14" fmla="*/ 103902 h 258590"/>
                  <a:gd name="connsiteX15" fmla="*/ 94737 w 95226"/>
                  <a:gd name="connsiteY15" fmla="*/ 137951 h 258590"/>
                  <a:gd name="connsiteX16" fmla="*/ 94737 w 95226"/>
                  <a:gd name="connsiteY16" fmla="*/ 137951 h 258590"/>
                  <a:gd name="connsiteX17" fmla="*/ 65972 w 95226"/>
                  <a:gd name="connsiteY17" fmla="*/ 162021 h 258590"/>
                  <a:gd name="connsiteX18" fmla="*/ 65972 w 95226"/>
                  <a:gd name="connsiteY18" fmla="*/ 162021 h 258590"/>
                  <a:gd name="connsiteX19" fmla="*/ 60688 w 95226"/>
                  <a:gd name="connsiteY19" fmla="*/ 161433 h 258590"/>
                  <a:gd name="connsiteX20" fmla="*/ 36619 w 95226"/>
                  <a:gd name="connsiteY20" fmla="*/ 34630 h 258590"/>
                  <a:gd name="connsiteX21" fmla="*/ 59808 w 95226"/>
                  <a:gd name="connsiteY21" fmla="*/ 581 h 258590"/>
                  <a:gd name="connsiteX22" fmla="*/ 59808 w 95226"/>
                  <a:gd name="connsiteY22" fmla="*/ 581 h 258590"/>
                  <a:gd name="connsiteX23" fmla="*/ 94150 w 95226"/>
                  <a:gd name="connsiteY23" fmla="*/ 23770 h 258590"/>
                  <a:gd name="connsiteX24" fmla="*/ 94150 w 95226"/>
                  <a:gd name="connsiteY24" fmla="*/ 23770 h 258590"/>
                  <a:gd name="connsiteX25" fmla="*/ 70961 w 95226"/>
                  <a:gd name="connsiteY25" fmla="*/ 58112 h 258590"/>
                  <a:gd name="connsiteX26" fmla="*/ 70961 w 95226"/>
                  <a:gd name="connsiteY26" fmla="*/ 58112 h 258590"/>
                  <a:gd name="connsiteX27" fmla="*/ 65384 w 95226"/>
                  <a:gd name="connsiteY27" fmla="*/ 58699 h 258590"/>
                  <a:gd name="connsiteX28" fmla="*/ 65384 w 95226"/>
                  <a:gd name="connsiteY28" fmla="*/ 58699 h 258590"/>
                  <a:gd name="connsiteX29" fmla="*/ 36619 w 95226"/>
                  <a:gd name="connsiteY29" fmla="*/ 34630 h 25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226" h="258590">
                    <a:moveTo>
                      <a:pt x="14311" y="254481"/>
                    </a:moveTo>
                    <a:cubicBezTo>
                      <a:pt x="222" y="245969"/>
                      <a:pt x="-4181" y="227770"/>
                      <a:pt x="4331" y="213975"/>
                    </a:cubicBezTo>
                    <a:lnTo>
                      <a:pt x="4331" y="213975"/>
                    </a:lnTo>
                    <a:cubicBezTo>
                      <a:pt x="12550" y="200179"/>
                      <a:pt x="30455" y="195776"/>
                      <a:pt x="44544" y="203995"/>
                    </a:cubicBezTo>
                    <a:lnTo>
                      <a:pt x="44544" y="203995"/>
                    </a:lnTo>
                    <a:cubicBezTo>
                      <a:pt x="58340" y="212507"/>
                      <a:pt x="62743" y="230412"/>
                      <a:pt x="54524" y="244501"/>
                    </a:cubicBezTo>
                    <a:lnTo>
                      <a:pt x="54524" y="244501"/>
                    </a:lnTo>
                    <a:cubicBezTo>
                      <a:pt x="48947" y="253601"/>
                      <a:pt x="39261" y="258591"/>
                      <a:pt x="29281" y="258591"/>
                    </a:cubicBezTo>
                    <a:lnTo>
                      <a:pt x="29281" y="258591"/>
                    </a:lnTo>
                    <a:cubicBezTo>
                      <a:pt x="24291" y="258591"/>
                      <a:pt x="19007" y="257123"/>
                      <a:pt x="14311" y="254481"/>
                    </a:cubicBezTo>
                    <a:close/>
                    <a:moveTo>
                      <a:pt x="60688" y="161433"/>
                    </a:moveTo>
                    <a:cubicBezTo>
                      <a:pt x="44544" y="158498"/>
                      <a:pt x="33977" y="143235"/>
                      <a:pt x="36913" y="127384"/>
                    </a:cubicBezTo>
                    <a:lnTo>
                      <a:pt x="36913" y="127384"/>
                    </a:lnTo>
                    <a:cubicBezTo>
                      <a:pt x="39848" y="111240"/>
                      <a:pt x="55111" y="100673"/>
                      <a:pt x="70961" y="103902"/>
                    </a:cubicBezTo>
                    <a:lnTo>
                      <a:pt x="70961" y="103902"/>
                    </a:lnTo>
                    <a:cubicBezTo>
                      <a:pt x="87105" y="106544"/>
                      <a:pt x="97672" y="121807"/>
                      <a:pt x="94737" y="137951"/>
                    </a:cubicBezTo>
                    <a:lnTo>
                      <a:pt x="94737" y="137951"/>
                    </a:lnTo>
                    <a:cubicBezTo>
                      <a:pt x="92095" y="152041"/>
                      <a:pt x="79767" y="162021"/>
                      <a:pt x="65972" y="162021"/>
                    </a:cubicBezTo>
                    <a:lnTo>
                      <a:pt x="65972" y="162021"/>
                    </a:lnTo>
                    <a:cubicBezTo>
                      <a:pt x="64210" y="162021"/>
                      <a:pt x="62449" y="162021"/>
                      <a:pt x="60688" y="161433"/>
                    </a:cubicBezTo>
                    <a:close/>
                    <a:moveTo>
                      <a:pt x="36619" y="34630"/>
                    </a:moveTo>
                    <a:cubicBezTo>
                      <a:pt x="33684" y="18780"/>
                      <a:pt x="43957" y="3516"/>
                      <a:pt x="59808" y="581"/>
                    </a:cubicBezTo>
                    <a:lnTo>
                      <a:pt x="59808" y="581"/>
                    </a:lnTo>
                    <a:cubicBezTo>
                      <a:pt x="75951" y="-2648"/>
                      <a:pt x="91215" y="7919"/>
                      <a:pt x="94150" y="23770"/>
                    </a:cubicBezTo>
                    <a:lnTo>
                      <a:pt x="94150" y="23770"/>
                    </a:lnTo>
                    <a:cubicBezTo>
                      <a:pt x="97379" y="39914"/>
                      <a:pt x="86812" y="55177"/>
                      <a:pt x="70961" y="58112"/>
                    </a:cubicBezTo>
                    <a:lnTo>
                      <a:pt x="70961" y="58112"/>
                    </a:lnTo>
                    <a:cubicBezTo>
                      <a:pt x="68907" y="58699"/>
                      <a:pt x="67146" y="58699"/>
                      <a:pt x="65384" y="58699"/>
                    </a:cubicBezTo>
                    <a:lnTo>
                      <a:pt x="65384" y="58699"/>
                    </a:lnTo>
                    <a:cubicBezTo>
                      <a:pt x="51589" y="58699"/>
                      <a:pt x="39261" y="49013"/>
                      <a:pt x="36619" y="3463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2DCAA5D-DE6F-2A10-8D5F-4FDC29C90C24}"/>
                  </a:ext>
                </a:extLst>
              </p:cNvPr>
              <p:cNvSpPr/>
              <p:nvPr/>
            </p:nvSpPr>
            <p:spPr>
              <a:xfrm>
                <a:off x="8486809" y="3819465"/>
                <a:ext cx="58552" cy="58809"/>
              </a:xfrm>
              <a:custGeom>
                <a:avLst/>
                <a:gdLst>
                  <a:gd name="connsiteX0" fmla="*/ 1108 w 58552"/>
                  <a:gd name="connsiteY0" fmla="*/ 37088 h 58809"/>
                  <a:gd name="connsiteX1" fmla="*/ 21655 w 58552"/>
                  <a:gd name="connsiteY1" fmla="*/ 985 h 58809"/>
                  <a:gd name="connsiteX2" fmla="*/ 21655 w 58552"/>
                  <a:gd name="connsiteY2" fmla="*/ 985 h 58809"/>
                  <a:gd name="connsiteX3" fmla="*/ 57465 w 58552"/>
                  <a:gd name="connsiteY3" fmla="*/ 21825 h 58809"/>
                  <a:gd name="connsiteX4" fmla="*/ 57465 w 58552"/>
                  <a:gd name="connsiteY4" fmla="*/ 21825 h 58809"/>
                  <a:gd name="connsiteX5" fmla="*/ 36918 w 58552"/>
                  <a:gd name="connsiteY5" fmla="*/ 57635 h 58809"/>
                  <a:gd name="connsiteX6" fmla="*/ 36918 w 58552"/>
                  <a:gd name="connsiteY6" fmla="*/ 57635 h 58809"/>
                  <a:gd name="connsiteX7" fmla="*/ 29286 w 58552"/>
                  <a:gd name="connsiteY7" fmla="*/ 58809 h 58809"/>
                  <a:gd name="connsiteX8" fmla="*/ 29286 w 58552"/>
                  <a:gd name="connsiteY8" fmla="*/ 58809 h 58809"/>
                  <a:gd name="connsiteX9" fmla="*/ 1108 w 58552"/>
                  <a:gd name="connsiteY9" fmla="*/ 37088 h 5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52" h="58809">
                    <a:moveTo>
                      <a:pt x="1108" y="37088"/>
                    </a:moveTo>
                    <a:cubicBezTo>
                      <a:pt x="-3295" y="21531"/>
                      <a:pt x="5805" y="5388"/>
                      <a:pt x="21655" y="985"/>
                    </a:cubicBezTo>
                    <a:lnTo>
                      <a:pt x="21655" y="985"/>
                    </a:lnTo>
                    <a:cubicBezTo>
                      <a:pt x="37212" y="-3125"/>
                      <a:pt x="53356" y="5975"/>
                      <a:pt x="57465" y="21825"/>
                    </a:cubicBezTo>
                    <a:lnTo>
                      <a:pt x="57465" y="21825"/>
                    </a:lnTo>
                    <a:cubicBezTo>
                      <a:pt x="61868" y="37382"/>
                      <a:pt x="52475" y="53526"/>
                      <a:pt x="36918" y="57635"/>
                    </a:cubicBezTo>
                    <a:lnTo>
                      <a:pt x="36918" y="57635"/>
                    </a:lnTo>
                    <a:cubicBezTo>
                      <a:pt x="34570" y="58516"/>
                      <a:pt x="31928" y="58809"/>
                      <a:pt x="29286" y="58809"/>
                    </a:cubicBezTo>
                    <a:lnTo>
                      <a:pt x="29286" y="58809"/>
                    </a:lnTo>
                    <a:cubicBezTo>
                      <a:pt x="16371" y="58809"/>
                      <a:pt x="4630" y="50297"/>
                      <a:pt x="1108" y="3708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F5FC9F5-416B-DE25-A378-D455AA1F200E}"/>
                  </a:ext>
                </a:extLst>
              </p:cNvPr>
              <p:cNvSpPr/>
              <p:nvPr/>
            </p:nvSpPr>
            <p:spPr>
              <a:xfrm>
                <a:off x="7247476" y="3831017"/>
                <a:ext cx="1086633" cy="58705"/>
              </a:xfrm>
              <a:custGeom>
                <a:avLst/>
                <a:gdLst>
                  <a:gd name="connsiteX0" fmla="*/ 1027928 w 1086633"/>
                  <a:gd name="connsiteY0" fmla="*/ 29353 h 58705"/>
                  <a:gd name="connsiteX1" fmla="*/ 1057281 w 1086633"/>
                  <a:gd name="connsiteY1" fmla="*/ 0 h 58705"/>
                  <a:gd name="connsiteX2" fmla="*/ 1057281 w 1086633"/>
                  <a:gd name="connsiteY2" fmla="*/ 0 h 58705"/>
                  <a:gd name="connsiteX3" fmla="*/ 1086634 w 1086633"/>
                  <a:gd name="connsiteY3" fmla="*/ 29353 h 58705"/>
                  <a:gd name="connsiteX4" fmla="*/ 1086634 w 1086633"/>
                  <a:gd name="connsiteY4" fmla="*/ 29353 h 58705"/>
                  <a:gd name="connsiteX5" fmla="*/ 1057281 w 1086633"/>
                  <a:gd name="connsiteY5" fmla="*/ 58705 h 58705"/>
                  <a:gd name="connsiteX6" fmla="*/ 1057281 w 1086633"/>
                  <a:gd name="connsiteY6" fmla="*/ 58705 h 58705"/>
                  <a:gd name="connsiteX7" fmla="*/ 1027928 w 1086633"/>
                  <a:gd name="connsiteY7" fmla="*/ 29353 h 58705"/>
                  <a:gd name="connsiteX8" fmla="*/ 913747 w 1086633"/>
                  <a:gd name="connsiteY8" fmla="*/ 29353 h 58705"/>
                  <a:gd name="connsiteX9" fmla="*/ 943099 w 1086633"/>
                  <a:gd name="connsiteY9" fmla="*/ 0 h 58705"/>
                  <a:gd name="connsiteX10" fmla="*/ 943099 w 1086633"/>
                  <a:gd name="connsiteY10" fmla="*/ 0 h 58705"/>
                  <a:gd name="connsiteX11" fmla="*/ 972452 w 1086633"/>
                  <a:gd name="connsiteY11" fmla="*/ 29353 h 58705"/>
                  <a:gd name="connsiteX12" fmla="*/ 972452 w 1086633"/>
                  <a:gd name="connsiteY12" fmla="*/ 29353 h 58705"/>
                  <a:gd name="connsiteX13" fmla="*/ 943099 w 1086633"/>
                  <a:gd name="connsiteY13" fmla="*/ 58705 h 58705"/>
                  <a:gd name="connsiteX14" fmla="*/ 943099 w 1086633"/>
                  <a:gd name="connsiteY14" fmla="*/ 58705 h 58705"/>
                  <a:gd name="connsiteX15" fmla="*/ 913747 w 1086633"/>
                  <a:gd name="connsiteY15" fmla="*/ 29353 h 58705"/>
                  <a:gd name="connsiteX16" fmla="*/ 799565 w 1086633"/>
                  <a:gd name="connsiteY16" fmla="*/ 29353 h 58705"/>
                  <a:gd name="connsiteX17" fmla="*/ 828918 w 1086633"/>
                  <a:gd name="connsiteY17" fmla="*/ 0 h 58705"/>
                  <a:gd name="connsiteX18" fmla="*/ 828918 w 1086633"/>
                  <a:gd name="connsiteY18" fmla="*/ 0 h 58705"/>
                  <a:gd name="connsiteX19" fmla="*/ 858270 w 1086633"/>
                  <a:gd name="connsiteY19" fmla="*/ 29353 h 58705"/>
                  <a:gd name="connsiteX20" fmla="*/ 858270 w 1086633"/>
                  <a:gd name="connsiteY20" fmla="*/ 29353 h 58705"/>
                  <a:gd name="connsiteX21" fmla="*/ 828918 w 1086633"/>
                  <a:gd name="connsiteY21" fmla="*/ 58705 h 58705"/>
                  <a:gd name="connsiteX22" fmla="*/ 828918 w 1086633"/>
                  <a:gd name="connsiteY22" fmla="*/ 58705 h 58705"/>
                  <a:gd name="connsiteX23" fmla="*/ 799565 w 1086633"/>
                  <a:gd name="connsiteY23" fmla="*/ 29353 h 58705"/>
                  <a:gd name="connsiteX24" fmla="*/ 685383 w 1086633"/>
                  <a:gd name="connsiteY24" fmla="*/ 29353 h 58705"/>
                  <a:gd name="connsiteX25" fmla="*/ 714736 w 1086633"/>
                  <a:gd name="connsiteY25" fmla="*/ 0 h 58705"/>
                  <a:gd name="connsiteX26" fmla="*/ 714736 w 1086633"/>
                  <a:gd name="connsiteY26" fmla="*/ 0 h 58705"/>
                  <a:gd name="connsiteX27" fmla="*/ 744089 w 1086633"/>
                  <a:gd name="connsiteY27" fmla="*/ 29353 h 58705"/>
                  <a:gd name="connsiteX28" fmla="*/ 744089 w 1086633"/>
                  <a:gd name="connsiteY28" fmla="*/ 29353 h 58705"/>
                  <a:gd name="connsiteX29" fmla="*/ 714736 w 1086633"/>
                  <a:gd name="connsiteY29" fmla="*/ 58705 h 58705"/>
                  <a:gd name="connsiteX30" fmla="*/ 714736 w 1086633"/>
                  <a:gd name="connsiteY30" fmla="*/ 58705 h 58705"/>
                  <a:gd name="connsiteX31" fmla="*/ 685383 w 1086633"/>
                  <a:gd name="connsiteY31" fmla="*/ 29353 h 58705"/>
                  <a:gd name="connsiteX32" fmla="*/ 571202 w 1086633"/>
                  <a:gd name="connsiteY32" fmla="*/ 29353 h 58705"/>
                  <a:gd name="connsiteX33" fmla="*/ 600554 w 1086633"/>
                  <a:gd name="connsiteY33" fmla="*/ 0 h 58705"/>
                  <a:gd name="connsiteX34" fmla="*/ 600554 w 1086633"/>
                  <a:gd name="connsiteY34" fmla="*/ 0 h 58705"/>
                  <a:gd name="connsiteX35" fmla="*/ 629907 w 1086633"/>
                  <a:gd name="connsiteY35" fmla="*/ 29353 h 58705"/>
                  <a:gd name="connsiteX36" fmla="*/ 629907 w 1086633"/>
                  <a:gd name="connsiteY36" fmla="*/ 29353 h 58705"/>
                  <a:gd name="connsiteX37" fmla="*/ 600554 w 1086633"/>
                  <a:gd name="connsiteY37" fmla="*/ 58705 h 58705"/>
                  <a:gd name="connsiteX38" fmla="*/ 600554 w 1086633"/>
                  <a:gd name="connsiteY38" fmla="*/ 58705 h 58705"/>
                  <a:gd name="connsiteX39" fmla="*/ 571202 w 1086633"/>
                  <a:gd name="connsiteY39" fmla="*/ 29353 h 58705"/>
                  <a:gd name="connsiteX40" fmla="*/ 457020 w 1086633"/>
                  <a:gd name="connsiteY40" fmla="*/ 29353 h 58705"/>
                  <a:gd name="connsiteX41" fmla="*/ 486373 w 1086633"/>
                  <a:gd name="connsiteY41" fmla="*/ 0 h 58705"/>
                  <a:gd name="connsiteX42" fmla="*/ 486373 w 1086633"/>
                  <a:gd name="connsiteY42" fmla="*/ 0 h 58705"/>
                  <a:gd name="connsiteX43" fmla="*/ 515725 w 1086633"/>
                  <a:gd name="connsiteY43" fmla="*/ 29353 h 58705"/>
                  <a:gd name="connsiteX44" fmla="*/ 515725 w 1086633"/>
                  <a:gd name="connsiteY44" fmla="*/ 29353 h 58705"/>
                  <a:gd name="connsiteX45" fmla="*/ 486373 w 1086633"/>
                  <a:gd name="connsiteY45" fmla="*/ 58705 h 58705"/>
                  <a:gd name="connsiteX46" fmla="*/ 486373 w 1086633"/>
                  <a:gd name="connsiteY46" fmla="*/ 58705 h 58705"/>
                  <a:gd name="connsiteX47" fmla="*/ 457020 w 1086633"/>
                  <a:gd name="connsiteY47" fmla="*/ 29353 h 58705"/>
                  <a:gd name="connsiteX48" fmla="*/ 342545 w 1086633"/>
                  <a:gd name="connsiteY48" fmla="*/ 29353 h 58705"/>
                  <a:gd name="connsiteX49" fmla="*/ 372191 w 1086633"/>
                  <a:gd name="connsiteY49" fmla="*/ 0 h 58705"/>
                  <a:gd name="connsiteX50" fmla="*/ 372191 w 1086633"/>
                  <a:gd name="connsiteY50" fmla="*/ 0 h 58705"/>
                  <a:gd name="connsiteX51" fmla="*/ 401250 w 1086633"/>
                  <a:gd name="connsiteY51" fmla="*/ 29353 h 58705"/>
                  <a:gd name="connsiteX52" fmla="*/ 401250 w 1086633"/>
                  <a:gd name="connsiteY52" fmla="*/ 29353 h 58705"/>
                  <a:gd name="connsiteX53" fmla="*/ 372191 w 1086633"/>
                  <a:gd name="connsiteY53" fmla="*/ 58705 h 58705"/>
                  <a:gd name="connsiteX54" fmla="*/ 372191 w 1086633"/>
                  <a:gd name="connsiteY54" fmla="*/ 58705 h 58705"/>
                  <a:gd name="connsiteX55" fmla="*/ 342545 w 1086633"/>
                  <a:gd name="connsiteY55" fmla="*/ 29353 h 58705"/>
                  <a:gd name="connsiteX56" fmla="*/ 228363 w 1086633"/>
                  <a:gd name="connsiteY56" fmla="*/ 29353 h 58705"/>
                  <a:gd name="connsiteX57" fmla="*/ 257716 w 1086633"/>
                  <a:gd name="connsiteY57" fmla="*/ 0 h 58705"/>
                  <a:gd name="connsiteX58" fmla="*/ 257716 w 1086633"/>
                  <a:gd name="connsiteY58" fmla="*/ 0 h 58705"/>
                  <a:gd name="connsiteX59" fmla="*/ 287069 w 1086633"/>
                  <a:gd name="connsiteY59" fmla="*/ 29353 h 58705"/>
                  <a:gd name="connsiteX60" fmla="*/ 287069 w 1086633"/>
                  <a:gd name="connsiteY60" fmla="*/ 29353 h 58705"/>
                  <a:gd name="connsiteX61" fmla="*/ 257716 w 1086633"/>
                  <a:gd name="connsiteY61" fmla="*/ 58705 h 58705"/>
                  <a:gd name="connsiteX62" fmla="*/ 257716 w 1086633"/>
                  <a:gd name="connsiteY62" fmla="*/ 58705 h 58705"/>
                  <a:gd name="connsiteX63" fmla="*/ 228363 w 1086633"/>
                  <a:gd name="connsiteY63" fmla="*/ 29353 h 58705"/>
                  <a:gd name="connsiteX64" fmla="*/ 114182 w 1086633"/>
                  <a:gd name="connsiteY64" fmla="*/ 29353 h 58705"/>
                  <a:gd name="connsiteX65" fmla="*/ 143534 w 1086633"/>
                  <a:gd name="connsiteY65" fmla="*/ 0 h 58705"/>
                  <a:gd name="connsiteX66" fmla="*/ 143534 w 1086633"/>
                  <a:gd name="connsiteY66" fmla="*/ 0 h 58705"/>
                  <a:gd name="connsiteX67" fmla="*/ 172887 w 1086633"/>
                  <a:gd name="connsiteY67" fmla="*/ 29353 h 58705"/>
                  <a:gd name="connsiteX68" fmla="*/ 172887 w 1086633"/>
                  <a:gd name="connsiteY68" fmla="*/ 29353 h 58705"/>
                  <a:gd name="connsiteX69" fmla="*/ 143534 w 1086633"/>
                  <a:gd name="connsiteY69" fmla="*/ 58705 h 58705"/>
                  <a:gd name="connsiteX70" fmla="*/ 143534 w 1086633"/>
                  <a:gd name="connsiteY70" fmla="*/ 58705 h 58705"/>
                  <a:gd name="connsiteX71" fmla="*/ 114182 w 1086633"/>
                  <a:gd name="connsiteY71" fmla="*/ 29353 h 58705"/>
                  <a:gd name="connsiteX72" fmla="*/ 0 w 1086633"/>
                  <a:gd name="connsiteY72" fmla="*/ 29353 h 58705"/>
                  <a:gd name="connsiteX73" fmla="*/ 29353 w 1086633"/>
                  <a:gd name="connsiteY73" fmla="*/ 0 h 58705"/>
                  <a:gd name="connsiteX74" fmla="*/ 29353 w 1086633"/>
                  <a:gd name="connsiteY74" fmla="*/ 0 h 58705"/>
                  <a:gd name="connsiteX75" fmla="*/ 58705 w 1086633"/>
                  <a:gd name="connsiteY75" fmla="*/ 29353 h 58705"/>
                  <a:gd name="connsiteX76" fmla="*/ 58705 w 1086633"/>
                  <a:gd name="connsiteY76" fmla="*/ 29353 h 58705"/>
                  <a:gd name="connsiteX77" fmla="*/ 29353 w 1086633"/>
                  <a:gd name="connsiteY77" fmla="*/ 58705 h 58705"/>
                  <a:gd name="connsiteX78" fmla="*/ 29353 w 1086633"/>
                  <a:gd name="connsiteY78" fmla="*/ 58705 h 58705"/>
                  <a:gd name="connsiteX79" fmla="*/ 0 w 1086633"/>
                  <a:gd name="connsiteY79" fmla="*/ 29353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086633" h="58705">
                    <a:moveTo>
                      <a:pt x="1027928" y="29353"/>
                    </a:moveTo>
                    <a:cubicBezTo>
                      <a:pt x="1027928" y="13209"/>
                      <a:pt x="1041137" y="0"/>
                      <a:pt x="1057281" y="0"/>
                    </a:cubicBezTo>
                    <a:lnTo>
                      <a:pt x="1057281" y="0"/>
                    </a:lnTo>
                    <a:cubicBezTo>
                      <a:pt x="1073425" y="0"/>
                      <a:pt x="1086634" y="13209"/>
                      <a:pt x="1086634" y="29353"/>
                    </a:cubicBezTo>
                    <a:lnTo>
                      <a:pt x="1086634" y="29353"/>
                    </a:lnTo>
                    <a:cubicBezTo>
                      <a:pt x="1086634" y="45790"/>
                      <a:pt x="1073425" y="58705"/>
                      <a:pt x="1057281" y="58705"/>
                    </a:cubicBezTo>
                    <a:lnTo>
                      <a:pt x="1057281" y="58705"/>
                    </a:lnTo>
                    <a:cubicBezTo>
                      <a:pt x="1041137" y="58705"/>
                      <a:pt x="1027928" y="45790"/>
                      <a:pt x="1027928" y="29353"/>
                    </a:cubicBezTo>
                    <a:close/>
                    <a:moveTo>
                      <a:pt x="913747" y="29353"/>
                    </a:moveTo>
                    <a:cubicBezTo>
                      <a:pt x="913747" y="13209"/>
                      <a:pt x="926955" y="0"/>
                      <a:pt x="943099" y="0"/>
                    </a:cubicBezTo>
                    <a:lnTo>
                      <a:pt x="943099" y="0"/>
                    </a:lnTo>
                    <a:cubicBezTo>
                      <a:pt x="959243" y="0"/>
                      <a:pt x="972452" y="13209"/>
                      <a:pt x="972452" y="29353"/>
                    </a:cubicBezTo>
                    <a:lnTo>
                      <a:pt x="972452" y="29353"/>
                    </a:lnTo>
                    <a:cubicBezTo>
                      <a:pt x="972452" y="45496"/>
                      <a:pt x="959243" y="58705"/>
                      <a:pt x="943099" y="58705"/>
                    </a:cubicBezTo>
                    <a:lnTo>
                      <a:pt x="943099" y="58705"/>
                    </a:lnTo>
                    <a:cubicBezTo>
                      <a:pt x="926955" y="58705"/>
                      <a:pt x="913747" y="45496"/>
                      <a:pt x="913747" y="29353"/>
                    </a:cubicBezTo>
                    <a:close/>
                    <a:moveTo>
                      <a:pt x="799565" y="29353"/>
                    </a:moveTo>
                    <a:cubicBezTo>
                      <a:pt x="799565" y="13209"/>
                      <a:pt x="812774" y="0"/>
                      <a:pt x="828918" y="0"/>
                    </a:cubicBezTo>
                    <a:lnTo>
                      <a:pt x="828918" y="0"/>
                    </a:lnTo>
                    <a:cubicBezTo>
                      <a:pt x="845062" y="0"/>
                      <a:pt x="858270" y="13209"/>
                      <a:pt x="858270" y="29353"/>
                    </a:cubicBezTo>
                    <a:lnTo>
                      <a:pt x="858270" y="29353"/>
                    </a:lnTo>
                    <a:cubicBezTo>
                      <a:pt x="858270" y="45496"/>
                      <a:pt x="845062" y="58705"/>
                      <a:pt x="828918" y="58705"/>
                    </a:cubicBezTo>
                    <a:lnTo>
                      <a:pt x="828918" y="58705"/>
                    </a:lnTo>
                    <a:cubicBezTo>
                      <a:pt x="812774" y="58705"/>
                      <a:pt x="799565" y="45496"/>
                      <a:pt x="799565" y="29353"/>
                    </a:cubicBezTo>
                    <a:close/>
                    <a:moveTo>
                      <a:pt x="685383" y="29353"/>
                    </a:moveTo>
                    <a:cubicBezTo>
                      <a:pt x="685383" y="13209"/>
                      <a:pt x="698298" y="0"/>
                      <a:pt x="714736" y="0"/>
                    </a:cubicBezTo>
                    <a:lnTo>
                      <a:pt x="714736" y="0"/>
                    </a:lnTo>
                    <a:cubicBezTo>
                      <a:pt x="730880" y="0"/>
                      <a:pt x="744089" y="13209"/>
                      <a:pt x="744089" y="29353"/>
                    </a:cubicBezTo>
                    <a:lnTo>
                      <a:pt x="744089" y="29353"/>
                    </a:lnTo>
                    <a:cubicBezTo>
                      <a:pt x="744089" y="45496"/>
                      <a:pt x="730880" y="58705"/>
                      <a:pt x="714736" y="58705"/>
                    </a:cubicBezTo>
                    <a:lnTo>
                      <a:pt x="714736" y="58705"/>
                    </a:lnTo>
                    <a:cubicBezTo>
                      <a:pt x="698298" y="58705"/>
                      <a:pt x="685383" y="45496"/>
                      <a:pt x="685383" y="29353"/>
                    </a:cubicBezTo>
                    <a:close/>
                    <a:moveTo>
                      <a:pt x="571202" y="29353"/>
                    </a:moveTo>
                    <a:cubicBezTo>
                      <a:pt x="571202" y="13209"/>
                      <a:pt x="584117" y="0"/>
                      <a:pt x="600554" y="0"/>
                    </a:cubicBezTo>
                    <a:lnTo>
                      <a:pt x="600554" y="0"/>
                    </a:lnTo>
                    <a:cubicBezTo>
                      <a:pt x="616698" y="0"/>
                      <a:pt x="629907" y="13209"/>
                      <a:pt x="629907" y="29353"/>
                    </a:cubicBezTo>
                    <a:lnTo>
                      <a:pt x="629907" y="29353"/>
                    </a:lnTo>
                    <a:cubicBezTo>
                      <a:pt x="629907" y="45496"/>
                      <a:pt x="616698" y="58705"/>
                      <a:pt x="600554" y="58705"/>
                    </a:cubicBezTo>
                    <a:lnTo>
                      <a:pt x="600554" y="58705"/>
                    </a:lnTo>
                    <a:cubicBezTo>
                      <a:pt x="584117" y="58705"/>
                      <a:pt x="571202" y="45496"/>
                      <a:pt x="571202" y="29353"/>
                    </a:cubicBezTo>
                    <a:close/>
                    <a:moveTo>
                      <a:pt x="457020" y="29353"/>
                    </a:moveTo>
                    <a:cubicBezTo>
                      <a:pt x="457020" y="13209"/>
                      <a:pt x="469935" y="0"/>
                      <a:pt x="486373" y="0"/>
                    </a:cubicBezTo>
                    <a:lnTo>
                      <a:pt x="486373" y="0"/>
                    </a:lnTo>
                    <a:cubicBezTo>
                      <a:pt x="502517" y="0"/>
                      <a:pt x="515725" y="13209"/>
                      <a:pt x="515725" y="29353"/>
                    </a:cubicBezTo>
                    <a:lnTo>
                      <a:pt x="515725" y="29353"/>
                    </a:lnTo>
                    <a:cubicBezTo>
                      <a:pt x="515725" y="45496"/>
                      <a:pt x="502517" y="58705"/>
                      <a:pt x="486373" y="58705"/>
                    </a:cubicBezTo>
                    <a:lnTo>
                      <a:pt x="486373" y="58705"/>
                    </a:lnTo>
                    <a:cubicBezTo>
                      <a:pt x="469935" y="58705"/>
                      <a:pt x="457020" y="45496"/>
                      <a:pt x="457020" y="29353"/>
                    </a:cubicBezTo>
                    <a:close/>
                    <a:moveTo>
                      <a:pt x="342545" y="29353"/>
                    </a:moveTo>
                    <a:cubicBezTo>
                      <a:pt x="342545" y="13209"/>
                      <a:pt x="355754" y="0"/>
                      <a:pt x="372191" y="0"/>
                    </a:cubicBezTo>
                    <a:lnTo>
                      <a:pt x="372191" y="0"/>
                    </a:lnTo>
                    <a:cubicBezTo>
                      <a:pt x="388041" y="0"/>
                      <a:pt x="401250" y="13209"/>
                      <a:pt x="401250" y="29353"/>
                    </a:cubicBezTo>
                    <a:lnTo>
                      <a:pt x="401250" y="29353"/>
                    </a:lnTo>
                    <a:cubicBezTo>
                      <a:pt x="401250" y="45496"/>
                      <a:pt x="388041" y="58705"/>
                      <a:pt x="372191" y="58705"/>
                    </a:cubicBezTo>
                    <a:lnTo>
                      <a:pt x="372191" y="58705"/>
                    </a:lnTo>
                    <a:cubicBezTo>
                      <a:pt x="355754" y="58705"/>
                      <a:pt x="342545" y="45496"/>
                      <a:pt x="342545" y="29353"/>
                    </a:cubicBezTo>
                    <a:close/>
                    <a:moveTo>
                      <a:pt x="228363" y="29353"/>
                    </a:moveTo>
                    <a:cubicBezTo>
                      <a:pt x="228363" y="13209"/>
                      <a:pt x="241572" y="0"/>
                      <a:pt x="257716" y="0"/>
                    </a:cubicBezTo>
                    <a:lnTo>
                      <a:pt x="257716" y="0"/>
                    </a:lnTo>
                    <a:cubicBezTo>
                      <a:pt x="273860" y="0"/>
                      <a:pt x="287069" y="13209"/>
                      <a:pt x="287069" y="29353"/>
                    </a:cubicBezTo>
                    <a:lnTo>
                      <a:pt x="287069" y="29353"/>
                    </a:lnTo>
                    <a:cubicBezTo>
                      <a:pt x="287069" y="45496"/>
                      <a:pt x="273860" y="58705"/>
                      <a:pt x="257716" y="58705"/>
                    </a:cubicBezTo>
                    <a:lnTo>
                      <a:pt x="257716" y="58705"/>
                    </a:lnTo>
                    <a:cubicBezTo>
                      <a:pt x="241572" y="58705"/>
                      <a:pt x="228363" y="45496"/>
                      <a:pt x="228363" y="29353"/>
                    </a:cubicBezTo>
                    <a:close/>
                    <a:moveTo>
                      <a:pt x="114182" y="29353"/>
                    </a:moveTo>
                    <a:cubicBezTo>
                      <a:pt x="114182" y="13209"/>
                      <a:pt x="127390" y="0"/>
                      <a:pt x="143534" y="0"/>
                    </a:cubicBezTo>
                    <a:lnTo>
                      <a:pt x="143534" y="0"/>
                    </a:lnTo>
                    <a:cubicBezTo>
                      <a:pt x="159678" y="0"/>
                      <a:pt x="172887" y="13209"/>
                      <a:pt x="172887" y="29353"/>
                    </a:cubicBezTo>
                    <a:lnTo>
                      <a:pt x="172887" y="29353"/>
                    </a:lnTo>
                    <a:cubicBezTo>
                      <a:pt x="172887" y="45496"/>
                      <a:pt x="159678" y="58705"/>
                      <a:pt x="143534" y="58705"/>
                    </a:cubicBezTo>
                    <a:lnTo>
                      <a:pt x="143534" y="58705"/>
                    </a:lnTo>
                    <a:cubicBezTo>
                      <a:pt x="127390" y="58705"/>
                      <a:pt x="114182" y="45496"/>
                      <a:pt x="114182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497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E83356B-A364-1D2E-8E44-A726A4A5502E}"/>
                  </a:ext>
                </a:extLst>
              </p:cNvPr>
              <p:cNvSpPr/>
              <p:nvPr/>
            </p:nvSpPr>
            <p:spPr>
              <a:xfrm>
                <a:off x="7799738" y="194685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024C824-8ECF-B923-536B-ED9B89B60626}"/>
                  </a:ext>
                </a:extLst>
              </p:cNvPr>
              <p:cNvSpPr/>
              <p:nvPr/>
            </p:nvSpPr>
            <p:spPr>
              <a:xfrm>
                <a:off x="7383518" y="1223308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CEFD617-E570-82D0-9B1A-D1539581EDD3}"/>
                  </a:ext>
                </a:extLst>
              </p:cNvPr>
              <p:cNvSpPr/>
              <p:nvPr/>
            </p:nvSpPr>
            <p:spPr>
              <a:xfrm>
                <a:off x="6898026" y="120305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E175157-2887-FEB9-160D-B779050A242E}"/>
                  </a:ext>
                </a:extLst>
              </p:cNvPr>
              <p:cNvSpPr/>
              <p:nvPr/>
            </p:nvSpPr>
            <p:spPr>
              <a:xfrm>
                <a:off x="5984867" y="278809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800860A-4D1C-3BB2-AFD7-696FAC461E95}"/>
                  </a:ext>
                </a:extLst>
              </p:cNvPr>
              <p:cNvSpPr/>
              <p:nvPr/>
            </p:nvSpPr>
            <p:spPr>
              <a:xfrm>
                <a:off x="5669033" y="375027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62CD834-D29F-9200-98BA-4E3120E9E7F0}"/>
                  </a:ext>
                </a:extLst>
              </p:cNvPr>
              <p:cNvSpPr/>
              <p:nvPr/>
            </p:nvSpPr>
            <p:spPr>
              <a:xfrm>
                <a:off x="5628820" y="339980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9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77CCCACA-B3BE-4FF6-DDEA-5258B031B06C}"/>
                  </a:ext>
                </a:extLst>
              </p:cNvPr>
              <p:cNvSpPr/>
              <p:nvPr/>
            </p:nvSpPr>
            <p:spPr>
              <a:xfrm>
                <a:off x="5623243" y="340831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BD4541A-B3BA-6248-3916-E1B8AC891190}"/>
                  </a:ext>
                </a:extLst>
              </p:cNvPr>
              <p:cNvSpPr/>
              <p:nvPr/>
            </p:nvSpPr>
            <p:spPr>
              <a:xfrm>
                <a:off x="5881548" y="3827761"/>
                <a:ext cx="58791" cy="58730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4360FBD-5CF1-B3A1-021A-5594847E0614}"/>
                  </a:ext>
                </a:extLst>
              </p:cNvPr>
              <p:cNvSpPr/>
              <p:nvPr/>
            </p:nvSpPr>
            <p:spPr>
              <a:xfrm>
                <a:off x="7133434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C75D0AA-D338-E4C7-D63B-56A146330496}"/>
                  </a:ext>
                </a:extLst>
              </p:cNvPr>
              <p:cNvSpPr/>
              <p:nvPr/>
            </p:nvSpPr>
            <p:spPr>
              <a:xfrm>
                <a:off x="8379746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F723E5C-1FAC-E116-C234-CF16519C2C44}"/>
                  </a:ext>
                </a:extLst>
              </p:cNvPr>
              <p:cNvSpPr/>
              <p:nvPr/>
            </p:nvSpPr>
            <p:spPr>
              <a:xfrm>
                <a:off x="8583747" y="3778746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D86C58F-1316-4AE1-BA36-3DD8E43B2D79}"/>
                  </a:ext>
                </a:extLst>
              </p:cNvPr>
              <p:cNvSpPr/>
              <p:nvPr/>
            </p:nvSpPr>
            <p:spPr>
              <a:xfrm>
                <a:off x="8629537" y="3394227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2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3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33" name="Graphic 43">
            <a:extLst>
              <a:ext uri="{FF2B5EF4-FFF2-40B4-BE49-F238E27FC236}">
                <a16:creationId xmlns:a16="http://schemas.microsoft.com/office/drawing/2014/main" id="{6AF902CA-3C7D-B215-6774-6EEDBA97E2C7}"/>
              </a:ext>
            </a:extLst>
          </p:cNvPr>
          <p:cNvSpPr/>
          <p:nvPr/>
        </p:nvSpPr>
        <p:spPr>
          <a:xfrm>
            <a:off x="7846595" y="5509723"/>
            <a:ext cx="701604" cy="701604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6860AE-3BA6-5AFF-3785-F41C07D2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460" y="2497152"/>
            <a:ext cx="8779080" cy="667971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43C58A-689D-3154-57B0-B33F67C64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6563" y="3240088"/>
            <a:ext cx="8778875" cy="511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Click to edit Subheading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17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 animBg="1"/>
      <p:bldP spid="72" grpId="0" animBg="1"/>
      <p:bldP spid="80" grpId="0" animBg="1"/>
      <p:bldP spid="81" grpId="0" animBg="1"/>
      <p:bldP spid="106" grpId="0" animBg="1"/>
      <p:bldP spid="133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">
            <a:extLst>
              <a:ext uri="{FF2B5EF4-FFF2-40B4-BE49-F238E27FC236}">
                <a16:creationId xmlns:a16="http://schemas.microsoft.com/office/drawing/2014/main" id="{D5382DC7-A7E4-2C26-E361-1081C2156BA9}"/>
              </a:ext>
            </a:extLst>
          </p:cNvPr>
          <p:cNvSpPr/>
          <p:nvPr/>
        </p:nvSpPr>
        <p:spPr>
          <a:xfrm rot="2507668">
            <a:off x="6675889" y="159253"/>
            <a:ext cx="6068411" cy="664480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F5F5F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A2C338CF-F9E5-1FE2-CD31-0EF20D1FB482}"/>
              </a:ext>
            </a:extLst>
          </p:cNvPr>
          <p:cNvSpPr/>
          <p:nvPr/>
        </p:nvSpPr>
        <p:spPr>
          <a:xfrm rot="1382093">
            <a:off x="5354486" y="2341448"/>
            <a:ext cx="1641905" cy="179785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2">
            <a:extLst>
              <a:ext uri="{FF2B5EF4-FFF2-40B4-BE49-F238E27FC236}">
                <a16:creationId xmlns:a16="http://schemas.microsoft.com/office/drawing/2014/main" id="{6CA71AD0-E492-1BBE-0E11-EE1C9038FEF3}"/>
              </a:ext>
            </a:extLst>
          </p:cNvPr>
          <p:cNvSpPr/>
          <p:nvPr/>
        </p:nvSpPr>
        <p:spPr>
          <a:xfrm rot="1802222">
            <a:off x="6874861" y="199944"/>
            <a:ext cx="563101" cy="503342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2766B88E-A6CC-AEF5-FD43-0C05E62E413F}"/>
              </a:ext>
            </a:extLst>
          </p:cNvPr>
          <p:cNvSpPr/>
          <p:nvPr/>
        </p:nvSpPr>
        <p:spPr>
          <a:xfrm>
            <a:off x="5607780" y="2969142"/>
            <a:ext cx="3349794" cy="366796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600">
              <a:latin typeface="Marcellus" panose="020E0602050203020307" pitchFamily="34" charset="0"/>
            </a:endParaRPr>
          </a:p>
          <a:p>
            <a:pPr algn="ctr"/>
            <a:endParaRPr lang="en-US" sz="1600">
              <a:latin typeface="Marcellus" panose="020E0602050203020307" pitchFamily="34" charset="0"/>
            </a:endParaRPr>
          </a:p>
          <a:p>
            <a:endParaRPr lang="en-GB"/>
          </a:p>
        </p:txBody>
      </p:sp>
      <p:sp>
        <p:nvSpPr>
          <p:cNvPr id="14" name="Graphic 40">
            <a:extLst>
              <a:ext uri="{FF2B5EF4-FFF2-40B4-BE49-F238E27FC236}">
                <a16:creationId xmlns:a16="http://schemas.microsoft.com/office/drawing/2014/main" id="{1D56E29B-1A1F-975B-FB9B-6CF0B5D71156}"/>
              </a:ext>
            </a:extLst>
          </p:cNvPr>
          <p:cNvSpPr/>
          <p:nvPr/>
        </p:nvSpPr>
        <p:spPr>
          <a:xfrm rot="20340354">
            <a:off x="11260859" y="5058175"/>
            <a:ext cx="1233330" cy="137090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FEB28-A582-8C53-7977-40049F7E560C}"/>
              </a:ext>
            </a:extLst>
          </p:cNvPr>
          <p:cNvGrpSpPr/>
          <p:nvPr/>
        </p:nvGrpSpPr>
        <p:grpSpPr>
          <a:xfrm>
            <a:off x="5337501" y="748182"/>
            <a:ext cx="910956" cy="913815"/>
            <a:chOff x="5600613" y="586069"/>
            <a:chExt cx="3320474" cy="3330895"/>
          </a:xfrm>
          <a:solidFill>
            <a:srgbClr val="4A69F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A4D4AB-8511-4359-AE9A-E404D7E7C0C7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91E491-88F3-8959-266E-00C8452651CA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00A054-3784-C23F-5118-FBF895C2F414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6D0D401-AD0C-5DE2-8D93-F310136C726F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08C7DD-CC0C-337E-94C5-5BBD3FE99070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FBA213-E6F7-6232-953B-A50D81F4A420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0BEF23B-9770-1D5A-5956-CA6A11FE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64" y="790080"/>
            <a:ext cx="449073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F2FCDD-6037-F0EA-E1C6-F3C83098D8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464" y="2408238"/>
            <a:ext cx="4373949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</a:t>
            </a:r>
            <a:r>
              <a:rPr lang="en-US" err="1"/>
              <a:t>SubHeading</a:t>
            </a:r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4C059FD-DE73-570E-DDA0-5AA196F224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50" y="3200400"/>
            <a:ext cx="4459288" cy="2998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  <a:p>
            <a:pPr lvl="0"/>
            <a:r>
              <a:rPr lang="en-GB"/>
              <a:t>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B16A40-2F62-3D5E-FBF7-90EC1B827E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5800" y="3938588"/>
            <a:ext cx="3125788" cy="154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“insert quote here</a:t>
            </a:r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r>
              <a:rPr lang="en-GB"/>
              <a:t>”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9561949-827A-9873-1E43-5C0710AF37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3233" y="5358309"/>
            <a:ext cx="3125788" cy="750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Name - </a:t>
            </a:r>
          </a:p>
          <a:p>
            <a:pPr lvl="0"/>
            <a:r>
              <a:rPr lang="en-GB"/>
              <a:t>Position - </a:t>
            </a:r>
          </a:p>
        </p:txBody>
      </p:sp>
    </p:spTree>
    <p:extLst>
      <p:ext uri="{BB962C8B-B14F-4D97-AF65-F5344CB8AC3E}">
        <p14:creationId xmlns:p14="http://schemas.microsoft.com/office/powerpoint/2010/main" val="33343286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">
            <a:extLst>
              <a:ext uri="{FF2B5EF4-FFF2-40B4-BE49-F238E27FC236}">
                <a16:creationId xmlns:a16="http://schemas.microsoft.com/office/drawing/2014/main" id="{EA991C64-7682-988F-7F28-462835A797D9}"/>
              </a:ext>
            </a:extLst>
          </p:cNvPr>
          <p:cNvSpPr/>
          <p:nvPr/>
        </p:nvSpPr>
        <p:spPr>
          <a:xfrm rot="21191075">
            <a:off x="-1070144" y="32571"/>
            <a:ext cx="6212461" cy="665225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F5F5F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D09CBEB1-A669-809D-B7C1-12E33D7BD297}"/>
              </a:ext>
            </a:extLst>
          </p:cNvPr>
          <p:cNvSpPr/>
          <p:nvPr/>
        </p:nvSpPr>
        <p:spPr>
          <a:xfrm rot="1382093">
            <a:off x="3798080" y="4510711"/>
            <a:ext cx="1641905" cy="179785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77">
            <a:extLst>
              <a:ext uri="{FF2B5EF4-FFF2-40B4-BE49-F238E27FC236}">
                <a16:creationId xmlns:a16="http://schemas.microsoft.com/office/drawing/2014/main" id="{48792A1E-AF04-CB2B-AF9F-E04BA7B1FA92}"/>
              </a:ext>
            </a:extLst>
          </p:cNvPr>
          <p:cNvSpPr/>
          <p:nvPr/>
        </p:nvSpPr>
        <p:spPr>
          <a:xfrm rot="809673">
            <a:off x="6216475" y="5940835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2">
            <a:extLst>
              <a:ext uri="{FF2B5EF4-FFF2-40B4-BE49-F238E27FC236}">
                <a16:creationId xmlns:a16="http://schemas.microsoft.com/office/drawing/2014/main" id="{4488C23C-9D4D-1929-6A25-24B9CD5C7695}"/>
              </a:ext>
            </a:extLst>
          </p:cNvPr>
          <p:cNvSpPr/>
          <p:nvPr/>
        </p:nvSpPr>
        <p:spPr>
          <a:xfrm rot="1802222">
            <a:off x="713777" y="5901973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66">
            <a:extLst>
              <a:ext uri="{FF2B5EF4-FFF2-40B4-BE49-F238E27FC236}">
                <a16:creationId xmlns:a16="http://schemas.microsoft.com/office/drawing/2014/main" id="{320D435F-3EB9-1923-D096-91D01939E8FE}"/>
              </a:ext>
            </a:extLst>
          </p:cNvPr>
          <p:cNvSpPr/>
          <p:nvPr/>
        </p:nvSpPr>
        <p:spPr>
          <a:xfrm rot="961728">
            <a:off x="224198" y="5806308"/>
            <a:ext cx="739908" cy="660966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DA62DF-C3AF-CDBC-0FB8-093F9EAB2C9B}"/>
              </a:ext>
            </a:extLst>
          </p:cNvPr>
          <p:cNvGrpSpPr/>
          <p:nvPr/>
        </p:nvGrpSpPr>
        <p:grpSpPr>
          <a:xfrm rot="7181232">
            <a:off x="4120309" y="-415301"/>
            <a:ext cx="1292567" cy="1430351"/>
            <a:chOff x="5638800" y="2919409"/>
            <a:chExt cx="918591" cy="1016510"/>
          </a:xfrm>
          <a:solidFill>
            <a:srgbClr val="AA2924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43A752-85BF-1CBD-671C-07676E747DED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08E18B-B7C6-7056-2213-2FE56E248199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4E524D-7C37-E198-FE8F-F073A9F9B08E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5DEBDC-D6AD-41E1-C7E7-60161F031EC4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DCAB5-3EF8-9940-F373-3EF057C2B570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19F450-C6DD-D1EA-0884-EF021AEAF8FD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3A1945-EA9D-8D02-882D-626278B01A12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63A741-4014-E850-517F-0A01A38F9488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533337-E4E9-81B0-FB3A-3ACDD351AB06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11B5E3A-EF05-EEDB-0121-FF8FE38FF5DF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AAA21-C74C-2492-E908-B82CFD8C6C5B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43ABF4-C9CF-4F51-1252-3210E968DECB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1130B4-514E-CDCA-EF8E-52DF6A793F1E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4723A4A-73E5-3BD1-2C20-DF0C6875E2B6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0104282-5122-993B-30A5-76FB3AC77A90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AD6208-F93F-F27A-7FE6-395006654D6E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B906B0-A8E0-A0EE-DB38-24109A83304D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FD4572-1C61-77BC-EA70-4FED0FF57B28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E1D7B0-0D70-B917-CF4C-6DE6AB640C12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24769A-295F-6712-0A01-6E6CDF61143C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496B41F-825D-0160-200F-E07DD6BF3DB1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196524-7A20-C999-AB86-7DD5266B5C20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3795E8-20F3-C1A7-3DE4-9BC6E6B0D0BA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D980E5-F4BC-F4DC-D60B-0754C9401317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3486DC-CA5F-62BF-83F0-6A126A6E8B18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362116D-437D-37D7-FAEA-37F176E0760B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D0D69A1-9A27-D9F0-4534-F573B4043A8B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23750D4-6A4E-871A-3E1E-9776D1883954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CA58500-E768-90D9-CD4D-11D2B8ACDF7B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C3950F-8751-DBDF-0AAC-9849B758F7AF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D76C6FF-9411-CA02-10C0-103E199743B3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D96118-0829-C0DD-7E04-FD176C3B0748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5319A3-04D1-9046-F9AA-8FBAC401DAF7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06328B8-08B8-D37A-4E70-86E42DB4636B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BE856E7-DA0A-8BCA-6EB2-861978E862F2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CFF73F-D34A-9251-9278-936473B93201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853C432-B06A-88F8-CC8E-63A4963115C9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25636F9-9964-6E16-8F75-B45131920211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8E0B9B-12DF-DFEA-544B-46CB02FBC68A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18BAC61-3C5A-9DF1-1D1E-8A70395544ED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405ED0-92C3-1E58-541F-8E577E1FB66B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F2F37DA-3AA7-C086-93F5-9DBC14A0EB9B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D9D8BC7-AAC9-DFCD-0C58-CEED2E86F905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7FFB4F-1574-4BDC-1EB2-B742597DB32C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76152D-44B2-5BE5-EE72-780EDB7F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475" y="1152939"/>
            <a:ext cx="5709407" cy="107479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CE2721A-EAC4-8148-18E2-6BB327FBE1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9475" y="2495550"/>
            <a:ext cx="5710238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  <a:p>
            <a:pPr lvl="0"/>
            <a:r>
              <a:rPr lang="en-GB"/>
              <a:t>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4708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66">
            <a:extLst>
              <a:ext uri="{FF2B5EF4-FFF2-40B4-BE49-F238E27FC236}">
                <a16:creationId xmlns:a16="http://schemas.microsoft.com/office/drawing/2014/main" id="{D384C6F4-E4B4-6680-8463-C1AA99DF9303}"/>
              </a:ext>
            </a:extLst>
          </p:cNvPr>
          <p:cNvSpPr/>
          <p:nvPr/>
        </p:nvSpPr>
        <p:spPr>
          <a:xfrm rot="1214966">
            <a:off x="10753726" y="3065387"/>
            <a:ext cx="1004286" cy="897137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B67E675F-A95D-456D-3B9E-8AC9ECF92A01}"/>
              </a:ext>
            </a:extLst>
          </p:cNvPr>
          <p:cNvSpPr/>
          <p:nvPr/>
        </p:nvSpPr>
        <p:spPr>
          <a:xfrm rot="572195">
            <a:off x="2852912" y="5854258"/>
            <a:ext cx="2327482" cy="2548551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EE2DE99C-845F-1A5B-1503-59D5052C0B08}"/>
              </a:ext>
            </a:extLst>
          </p:cNvPr>
          <p:cNvSpPr/>
          <p:nvPr/>
        </p:nvSpPr>
        <p:spPr>
          <a:xfrm>
            <a:off x="1155969" y="2203191"/>
            <a:ext cx="3078088" cy="34329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5821C-791E-427D-08AB-E7D30FC7C0E7}"/>
              </a:ext>
            </a:extLst>
          </p:cNvPr>
          <p:cNvSpPr/>
          <p:nvPr/>
        </p:nvSpPr>
        <p:spPr>
          <a:xfrm>
            <a:off x="1156546" y="2155190"/>
            <a:ext cx="3087272" cy="564263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D1B193AC-A29B-12C6-2942-BE001659E0A6}"/>
              </a:ext>
            </a:extLst>
          </p:cNvPr>
          <p:cNvSpPr/>
          <p:nvPr/>
        </p:nvSpPr>
        <p:spPr>
          <a:xfrm>
            <a:off x="4562948" y="2155190"/>
            <a:ext cx="3082459" cy="35238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932DF3-0712-838B-E201-27BBE314B4D2}"/>
              </a:ext>
            </a:extLst>
          </p:cNvPr>
          <p:cNvSpPr/>
          <p:nvPr/>
        </p:nvSpPr>
        <p:spPr>
          <a:xfrm>
            <a:off x="4558712" y="2155190"/>
            <a:ext cx="3087272" cy="564263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1">
            <a:extLst>
              <a:ext uri="{FF2B5EF4-FFF2-40B4-BE49-F238E27FC236}">
                <a16:creationId xmlns:a16="http://schemas.microsoft.com/office/drawing/2014/main" id="{3E51A038-93D3-496D-C26F-2FB553E5075A}"/>
              </a:ext>
            </a:extLst>
          </p:cNvPr>
          <p:cNvSpPr/>
          <p:nvPr/>
        </p:nvSpPr>
        <p:spPr>
          <a:xfrm>
            <a:off x="7982182" y="2155190"/>
            <a:ext cx="3087272" cy="35238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582EE-8099-56BF-7B55-7110C5B9EEF6}"/>
              </a:ext>
            </a:extLst>
          </p:cNvPr>
          <p:cNvSpPr/>
          <p:nvPr/>
        </p:nvSpPr>
        <p:spPr>
          <a:xfrm>
            <a:off x="7982759" y="2155190"/>
            <a:ext cx="3087272" cy="564263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4A53F8-B617-094B-622C-3DE7D15AADD2}"/>
              </a:ext>
            </a:extLst>
          </p:cNvPr>
          <p:cNvGrpSpPr/>
          <p:nvPr/>
        </p:nvGrpSpPr>
        <p:grpSpPr>
          <a:xfrm>
            <a:off x="2157203" y="5911289"/>
            <a:ext cx="1001346" cy="1108087"/>
            <a:chOff x="5638800" y="2919409"/>
            <a:chExt cx="918591" cy="1016510"/>
          </a:xfrm>
          <a:solidFill>
            <a:srgbClr val="3CAB68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47E522-8C24-653B-DB85-090BF0BED610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7DA3760-9051-3A1A-1599-2023DAC8081C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4E1F5-58AE-E543-C6A2-98A49F713832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60411E-00C6-2DA6-AFD5-136973799ED1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BE2730-BFF4-B75D-975C-B771537841EA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C5B944-E84E-F1D9-14BE-5E5007EC44E7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ECB0258-1EF9-FAE3-6F7C-E3647FA2B230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2FE129-A098-E5CF-0AD6-C0C2BB124BC8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61CE9B-7157-AE9F-F078-5AEF796B6B49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38BB1B0-8D35-63C1-2BCD-0D20266BDA35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D5DAC1-FDC5-5D20-F284-D8794B940FF8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A9D1E46-125D-0CFA-F8A2-771B6FE42EA1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042FB5-DD9D-A07F-A406-EEAE1DB356F6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7A275E-CEBA-E8CD-60D7-94035F44F1F0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5472CE-8872-0B43-4F8F-7B6AFAA93B97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94062-9C94-BC54-4892-3C31FFAE8E23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6253EC-E54C-474E-8F4F-11001C1F9367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AB30E7-2079-F4AD-E153-25185EBFE932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909774-BE99-2203-5FF0-22A2452B506D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E9DC0AF-C735-DC2F-E711-9D3733C7399A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F0D6D1-0B9B-6A6B-C8BB-B26C958EC56E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AFA5AEE-AE5D-FB68-3FEF-B8FB055B1E52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FF37990-69B0-1F7B-0DC3-D59354526296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AE69A97-443D-BFC7-9B53-EB015E2E55B7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EF34451-CC49-1240-F680-2064B76A7099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9C360E3-3DC5-E90E-01AE-EE3547CACA6C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9F5931-0CCC-0DCA-47C8-EB4F46E10439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51920C0-9428-7819-FFF5-F264279B420F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B1E9299-B7B0-16DC-E80F-8BB9639F015B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43A5D2-F074-5506-7DC9-7CB9BE1C57AB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C9D3910-6714-3896-DFB1-5C1595CD18E5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C6689D1-CE94-3EBA-1155-A5959C008268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847F57-C4CA-DE5F-8197-84EF90F4E79E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05923E3-6136-BD75-FB97-F9A46CE5635B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53D8BD1-A2A1-C710-F8FD-D03C5A3B17E6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85230D5-DB37-855C-F1B6-645615F49036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3AA34EF-6869-FE4E-276C-54B326551FE9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E947EFC-060A-5CC4-A2D8-9E5856D62F5C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55A689-E7A9-B9C0-18D1-A381129BA5E9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981328-ED29-3B12-AAB8-9D4BDDDD1CF6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2BCBD65-06ED-D7CC-FFBF-68FD33737DC6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B4CE1E1-5CD6-2104-62E3-EAF8F92E50DC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88E260F-041B-2B1D-1031-775D6B068E74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DB9CDEE-C8AB-8E62-51D2-E2C18CD4D1E1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4" name="Graphic 43">
            <a:extLst>
              <a:ext uri="{FF2B5EF4-FFF2-40B4-BE49-F238E27FC236}">
                <a16:creationId xmlns:a16="http://schemas.microsoft.com/office/drawing/2014/main" id="{E8AA8AF0-BED6-8E7B-2126-6082BAE4D988}"/>
              </a:ext>
            </a:extLst>
          </p:cNvPr>
          <p:cNvSpPr/>
          <p:nvPr/>
        </p:nvSpPr>
        <p:spPr>
          <a:xfrm>
            <a:off x="8067068" y="318315"/>
            <a:ext cx="295729" cy="295729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C1612-E723-A344-7451-9894F91F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44" y="680876"/>
            <a:ext cx="10515600" cy="8567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873B163F-B5E8-A42A-5928-471C81578B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5700" y="2155825"/>
            <a:ext cx="3087688" cy="5635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Option 1</a:t>
            </a:r>
            <a:endParaRPr lang="en-GB"/>
          </a:p>
        </p:txBody>
      </p:sp>
      <p:sp>
        <p:nvSpPr>
          <p:cNvPr id="66" name="Text Placeholder 64">
            <a:extLst>
              <a:ext uri="{FF2B5EF4-FFF2-40B4-BE49-F238E27FC236}">
                <a16:creationId xmlns:a16="http://schemas.microsoft.com/office/drawing/2014/main" id="{C113CC68-D2F6-F530-1049-BBE117FCE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951" y="2162861"/>
            <a:ext cx="3087688" cy="5635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Option 2</a:t>
            </a:r>
            <a:endParaRPr lang="en-GB"/>
          </a:p>
        </p:txBody>
      </p:sp>
      <p:sp>
        <p:nvSpPr>
          <p:cNvPr id="68" name="Text Placeholder 64">
            <a:extLst>
              <a:ext uri="{FF2B5EF4-FFF2-40B4-BE49-F238E27FC236}">
                <a16:creationId xmlns:a16="http://schemas.microsoft.com/office/drawing/2014/main" id="{46A5CF3C-6351-9155-FDA2-DCC43B5431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2391" y="2174280"/>
            <a:ext cx="3087688" cy="5635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Option 3</a:t>
            </a:r>
            <a:endParaRPr lang="en-GB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E09D849-B55D-0125-158B-C3E057D79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8725" y="2811463"/>
            <a:ext cx="2955925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1" name="Text Placeholder 69">
            <a:extLst>
              <a:ext uri="{FF2B5EF4-FFF2-40B4-BE49-F238E27FC236}">
                <a16:creationId xmlns:a16="http://schemas.microsoft.com/office/drawing/2014/main" id="{95B2856E-6EB4-DE99-4F7B-9424B47480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4385" y="2769445"/>
            <a:ext cx="2955925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69">
            <a:extLst>
              <a:ext uri="{FF2B5EF4-FFF2-40B4-BE49-F238E27FC236}">
                <a16:creationId xmlns:a16="http://schemas.microsoft.com/office/drawing/2014/main" id="{808C5D6D-3EB8-A94C-A8CE-F83B1FB9CE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58272" y="2744446"/>
            <a:ext cx="2955925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2459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ptio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9A3EEC-2B6E-319F-46A3-1E5D51B64E9B}"/>
              </a:ext>
            </a:extLst>
          </p:cNvPr>
          <p:cNvCxnSpPr/>
          <p:nvPr/>
        </p:nvCxnSpPr>
        <p:spPr>
          <a:xfrm>
            <a:off x="4017363" y="1165946"/>
            <a:ext cx="0" cy="4556086"/>
          </a:xfrm>
          <a:prstGeom prst="line">
            <a:avLst/>
          </a:prstGeom>
          <a:ln w="1905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C46341-1EAE-A06D-3BDA-EF312453D2D0}"/>
              </a:ext>
            </a:extLst>
          </p:cNvPr>
          <p:cNvCxnSpPr/>
          <p:nvPr/>
        </p:nvCxnSpPr>
        <p:spPr>
          <a:xfrm>
            <a:off x="8043831" y="1165946"/>
            <a:ext cx="0" cy="4556086"/>
          </a:xfrm>
          <a:prstGeom prst="line">
            <a:avLst/>
          </a:prstGeom>
          <a:ln w="1905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3">
            <a:extLst>
              <a:ext uri="{FF2B5EF4-FFF2-40B4-BE49-F238E27FC236}">
                <a16:creationId xmlns:a16="http://schemas.microsoft.com/office/drawing/2014/main" id="{D6AF4C7F-CEDD-E2CA-5C22-099AE361025E}"/>
              </a:ext>
            </a:extLst>
          </p:cNvPr>
          <p:cNvSpPr/>
          <p:nvPr/>
        </p:nvSpPr>
        <p:spPr>
          <a:xfrm rot="5400000">
            <a:off x="971627" y="3579494"/>
            <a:ext cx="2039864" cy="2233614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B84DD461-6F02-F0CC-EB95-B9F1A92DE928}"/>
              </a:ext>
            </a:extLst>
          </p:cNvPr>
          <p:cNvSpPr/>
          <p:nvPr/>
        </p:nvSpPr>
        <p:spPr>
          <a:xfrm rot="5400000">
            <a:off x="4951311" y="3579494"/>
            <a:ext cx="2039864" cy="2233614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Graphic 3">
            <a:extLst>
              <a:ext uri="{FF2B5EF4-FFF2-40B4-BE49-F238E27FC236}">
                <a16:creationId xmlns:a16="http://schemas.microsoft.com/office/drawing/2014/main" id="{E6FC9C4A-0F62-4CF5-AC0C-62A0EB2A7239}"/>
              </a:ext>
            </a:extLst>
          </p:cNvPr>
          <p:cNvSpPr/>
          <p:nvPr/>
        </p:nvSpPr>
        <p:spPr>
          <a:xfrm rot="5400000">
            <a:off x="9025903" y="3617139"/>
            <a:ext cx="2039864" cy="2233614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Graphic 3">
            <a:extLst>
              <a:ext uri="{FF2B5EF4-FFF2-40B4-BE49-F238E27FC236}">
                <a16:creationId xmlns:a16="http://schemas.microsoft.com/office/drawing/2014/main" id="{69FD2530-024D-C20F-EDFC-77719F0D59A6}"/>
              </a:ext>
            </a:extLst>
          </p:cNvPr>
          <p:cNvSpPr/>
          <p:nvPr/>
        </p:nvSpPr>
        <p:spPr>
          <a:xfrm rot="572195">
            <a:off x="6428549" y="-1029972"/>
            <a:ext cx="1578131" cy="172802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99A6A9-26D4-B589-D968-9C5B91273677}"/>
              </a:ext>
            </a:extLst>
          </p:cNvPr>
          <p:cNvGrpSpPr/>
          <p:nvPr/>
        </p:nvGrpSpPr>
        <p:grpSpPr>
          <a:xfrm>
            <a:off x="5973515" y="341446"/>
            <a:ext cx="645582" cy="647608"/>
            <a:chOff x="5600613" y="586069"/>
            <a:chExt cx="3320474" cy="3330895"/>
          </a:xfrm>
          <a:solidFill>
            <a:srgbClr val="AA2924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EAEE2F-4235-C03D-0DFB-BE4DAE761556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326607-4874-90AA-5CD3-9436CE89E46B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DB743A-E6C3-CA69-D585-E2C957E31338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23B10C-3D8F-EFFC-8DF8-4061C49A7D8D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FF7FD4-8D84-1C43-7748-7871CB574041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59995A7-8124-7A43-B7A6-B6E0694B8E8D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7" name="Graphic 40">
            <a:extLst>
              <a:ext uri="{FF2B5EF4-FFF2-40B4-BE49-F238E27FC236}">
                <a16:creationId xmlns:a16="http://schemas.microsoft.com/office/drawing/2014/main" id="{3768CF2C-C1E7-9A83-5119-E9EF9DD4DF6B}"/>
              </a:ext>
            </a:extLst>
          </p:cNvPr>
          <p:cNvSpPr/>
          <p:nvPr/>
        </p:nvSpPr>
        <p:spPr>
          <a:xfrm rot="20340354">
            <a:off x="11070810" y="5812682"/>
            <a:ext cx="678064" cy="753701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Graphic 2">
            <a:extLst>
              <a:ext uri="{FF2B5EF4-FFF2-40B4-BE49-F238E27FC236}">
                <a16:creationId xmlns:a16="http://schemas.microsoft.com/office/drawing/2014/main" id="{D44ECBC6-7987-1CE8-01CE-0B8B1B15097C}"/>
              </a:ext>
            </a:extLst>
          </p:cNvPr>
          <p:cNvSpPr/>
          <p:nvPr/>
        </p:nvSpPr>
        <p:spPr>
          <a:xfrm rot="1335378">
            <a:off x="415290" y="6376196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Graphic 66">
            <a:extLst>
              <a:ext uri="{FF2B5EF4-FFF2-40B4-BE49-F238E27FC236}">
                <a16:creationId xmlns:a16="http://schemas.microsoft.com/office/drawing/2014/main" id="{5DD4F708-AC79-8F1A-C54E-127AB4CEE787}"/>
              </a:ext>
            </a:extLst>
          </p:cNvPr>
          <p:cNvSpPr/>
          <p:nvPr/>
        </p:nvSpPr>
        <p:spPr>
          <a:xfrm rot="494884">
            <a:off x="-145076" y="6351643"/>
            <a:ext cx="739908" cy="660966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76DC-421E-CEC9-483A-2EB7D0149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67" y="1466453"/>
            <a:ext cx="2756412" cy="507798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Option 1</a:t>
            </a:r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20240C6-90E0-4783-D707-9C4688C21D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175" y="2222500"/>
            <a:ext cx="2755900" cy="1125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940FA4D4-CE09-AD79-657D-691DB6B0A9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8306" y="2223887"/>
            <a:ext cx="2755900" cy="1125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788DF0AD-14D9-EC3C-EDA6-AF00F9454B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4773" y="2217476"/>
            <a:ext cx="2755900" cy="1125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0B6AF5-9972-C6FA-5358-5559637DB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7794" y="1437676"/>
            <a:ext cx="2756412" cy="5365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>
              <a:spcBef>
                <a:spcPct val="0"/>
              </a:spcBef>
            </a:pPr>
            <a:r>
              <a:rPr lang="en-US"/>
              <a:t>Option 2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9A6C553-9D88-071D-CDDE-A81A2F91F2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45284" y="1452263"/>
            <a:ext cx="2754877" cy="5361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>
              <a:spcBef>
                <a:spcPct val="0"/>
              </a:spcBef>
            </a:pPr>
            <a:r>
              <a:rPr lang="en-US"/>
              <a:t>Option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7923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ptions H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3">
            <a:extLst>
              <a:ext uri="{FF2B5EF4-FFF2-40B4-BE49-F238E27FC236}">
                <a16:creationId xmlns:a16="http://schemas.microsoft.com/office/drawing/2014/main" id="{A31A2FB9-5F5E-C7AD-BB85-4C161B0999AB}"/>
              </a:ext>
            </a:extLst>
          </p:cNvPr>
          <p:cNvSpPr/>
          <p:nvPr/>
        </p:nvSpPr>
        <p:spPr>
          <a:xfrm rot="572195">
            <a:off x="4593450" y="5997024"/>
            <a:ext cx="2001115" cy="219118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43EB3-6A29-E072-44EE-F4635F64C0BA}"/>
              </a:ext>
            </a:extLst>
          </p:cNvPr>
          <p:cNvSpPr/>
          <p:nvPr/>
        </p:nvSpPr>
        <p:spPr>
          <a:xfrm>
            <a:off x="5680" y="1809750"/>
            <a:ext cx="5264238" cy="3488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B16FD-8500-70C4-5255-6A79E616BF19}"/>
              </a:ext>
            </a:extLst>
          </p:cNvPr>
          <p:cNvSpPr txBox="1"/>
          <p:nvPr/>
        </p:nvSpPr>
        <p:spPr>
          <a:xfrm>
            <a:off x="8350397" y="2568437"/>
            <a:ext cx="1283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OPTION 1</a:t>
            </a:r>
            <a:endParaRPr lang="en-US" sz="1100" spc="3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1AF72-1F8B-3944-C3C1-60F1B85B028F}"/>
              </a:ext>
            </a:extLst>
          </p:cNvPr>
          <p:cNvSpPr txBox="1"/>
          <p:nvPr/>
        </p:nvSpPr>
        <p:spPr>
          <a:xfrm>
            <a:off x="7668407" y="3759282"/>
            <a:ext cx="1283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OPTION 2</a:t>
            </a:r>
            <a:endParaRPr lang="en-US" sz="1100" spc="3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C796D-0347-625C-C69B-9629335F9DEE}"/>
              </a:ext>
            </a:extLst>
          </p:cNvPr>
          <p:cNvSpPr txBox="1"/>
          <p:nvPr/>
        </p:nvSpPr>
        <p:spPr>
          <a:xfrm>
            <a:off x="8309915" y="4964021"/>
            <a:ext cx="14430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OPTION 3</a:t>
            </a:r>
            <a:endParaRPr lang="en-US" sz="1100" spc="3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C3500A-25CB-E8F3-6488-88EA97DBA115}"/>
              </a:ext>
            </a:extLst>
          </p:cNvPr>
          <p:cNvCxnSpPr/>
          <p:nvPr/>
        </p:nvCxnSpPr>
        <p:spPr>
          <a:xfrm>
            <a:off x="9599124" y="2963385"/>
            <a:ext cx="2175510" cy="0"/>
          </a:xfrm>
          <a:prstGeom prst="line">
            <a:avLst/>
          </a:prstGeom>
          <a:ln w="12700">
            <a:solidFill>
              <a:srgbClr val="212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7F770C-F8AF-B812-84BA-31C2BD55B4BC}"/>
              </a:ext>
            </a:extLst>
          </p:cNvPr>
          <p:cNvCxnSpPr/>
          <p:nvPr/>
        </p:nvCxnSpPr>
        <p:spPr>
          <a:xfrm>
            <a:off x="6002769" y="4268905"/>
            <a:ext cx="2175510" cy="0"/>
          </a:xfrm>
          <a:prstGeom prst="line">
            <a:avLst/>
          </a:prstGeom>
          <a:ln w="12700">
            <a:solidFill>
              <a:srgbClr val="212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98B9A6-3717-240D-F9FB-22E36489305D}"/>
              </a:ext>
            </a:extLst>
          </p:cNvPr>
          <p:cNvCxnSpPr>
            <a:cxnSpLocks/>
          </p:cNvCxnSpPr>
          <p:nvPr/>
        </p:nvCxnSpPr>
        <p:spPr>
          <a:xfrm>
            <a:off x="9176214" y="5622765"/>
            <a:ext cx="2310141" cy="0"/>
          </a:xfrm>
          <a:prstGeom prst="line">
            <a:avLst/>
          </a:prstGeom>
          <a:ln w="12700">
            <a:solidFill>
              <a:srgbClr val="212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raphic 3">
            <a:extLst>
              <a:ext uri="{FF2B5EF4-FFF2-40B4-BE49-F238E27FC236}">
                <a16:creationId xmlns:a16="http://schemas.microsoft.com/office/drawing/2014/main" id="{7AEB582B-8B90-0FC2-30CC-68B16F2F7B26}"/>
              </a:ext>
            </a:extLst>
          </p:cNvPr>
          <p:cNvSpPr/>
          <p:nvPr/>
        </p:nvSpPr>
        <p:spPr>
          <a:xfrm>
            <a:off x="6949705" y="4369589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00"/>
          </a:p>
        </p:txBody>
      </p:sp>
      <p:sp>
        <p:nvSpPr>
          <p:cNvPr id="24" name="Graphic 3">
            <a:extLst>
              <a:ext uri="{FF2B5EF4-FFF2-40B4-BE49-F238E27FC236}">
                <a16:creationId xmlns:a16="http://schemas.microsoft.com/office/drawing/2014/main" id="{F7624532-9CFA-6301-6EC6-1982EC68C83D}"/>
              </a:ext>
            </a:extLst>
          </p:cNvPr>
          <p:cNvSpPr/>
          <p:nvPr/>
        </p:nvSpPr>
        <p:spPr>
          <a:xfrm>
            <a:off x="6978438" y="1976022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Graphic 3">
            <a:extLst>
              <a:ext uri="{FF2B5EF4-FFF2-40B4-BE49-F238E27FC236}">
                <a16:creationId xmlns:a16="http://schemas.microsoft.com/office/drawing/2014/main" id="{0589FFB5-6F7F-AE0C-F4ED-A1083AC3FDA6}"/>
              </a:ext>
            </a:extLst>
          </p:cNvPr>
          <p:cNvSpPr/>
          <p:nvPr/>
        </p:nvSpPr>
        <p:spPr>
          <a:xfrm>
            <a:off x="9037623" y="3185792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Graphic 3">
            <a:extLst>
              <a:ext uri="{FF2B5EF4-FFF2-40B4-BE49-F238E27FC236}">
                <a16:creationId xmlns:a16="http://schemas.microsoft.com/office/drawing/2014/main" id="{0FBFD98D-47A1-148B-9E64-5C1BAECAFFB5}"/>
              </a:ext>
            </a:extLst>
          </p:cNvPr>
          <p:cNvSpPr/>
          <p:nvPr/>
        </p:nvSpPr>
        <p:spPr>
          <a:xfrm>
            <a:off x="8362008" y="1993575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Graphic 3">
            <a:extLst>
              <a:ext uri="{FF2B5EF4-FFF2-40B4-BE49-F238E27FC236}">
                <a16:creationId xmlns:a16="http://schemas.microsoft.com/office/drawing/2014/main" id="{CD627F79-4D37-4D86-2926-4D39316BFAE4}"/>
              </a:ext>
            </a:extLst>
          </p:cNvPr>
          <p:cNvSpPr/>
          <p:nvPr/>
        </p:nvSpPr>
        <p:spPr>
          <a:xfrm>
            <a:off x="7668667" y="3158417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Graphic 3">
            <a:extLst>
              <a:ext uri="{FF2B5EF4-FFF2-40B4-BE49-F238E27FC236}">
                <a16:creationId xmlns:a16="http://schemas.microsoft.com/office/drawing/2014/main" id="{CB28FEC8-1F16-E7A4-DDEB-A0F96C0E6463}"/>
              </a:ext>
            </a:extLst>
          </p:cNvPr>
          <p:cNvSpPr/>
          <p:nvPr/>
        </p:nvSpPr>
        <p:spPr>
          <a:xfrm>
            <a:off x="8362008" y="4368391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F2C0DE-E2D6-7A84-76FA-3D22DE5573A4}"/>
              </a:ext>
            </a:extLst>
          </p:cNvPr>
          <p:cNvGrpSpPr/>
          <p:nvPr/>
        </p:nvGrpSpPr>
        <p:grpSpPr>
          <a:xfrm rot="7181232">
            <a:off x="3756878" y="6063671"/>
            <a:ext cx="1111319" cy="1229782"/>
            <a:chOff x="5638800" y="2919409"/>
            <a:chExt cx="918591" cy="1016510"/>
          </a:xfrm>
          <a:solidFill>
            <a:srgbClr val="3CAB68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8397B5F-4120-7027-CA0F-EE0E94B0D611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8ABFDFF-333E-FFFD-0D95-DA78F6984544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A16052-FBBD-A5F5-0677-1AD86F945B3D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14050A-6271-FCFC-5107-6E8C44392713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1EE9CC-8840-280E-2EFF-007E0A7E3EAA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E627C9-C2C1-CE28-AA0D-AAFF8B71ADE9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EDEDB93-6159-8E41-8BD3-4C123B4A192B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11471D1-E24D-F61B-1B32-05F040AF45BF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6D34289-3F25-A4C4-3607-BF1A34F389B2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F29D48-0F9E-4286-8F7E-1A8F9D9CD8B6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1013746-568B-86FA-C394-55568F70CAF2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345DB-B929-F097-2BEF-981805F81BFC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7DAD98-18B2-0A85-25CC-30716B2BF0C3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BFC8EDB-9A5E-232D-448E-E5D38031A773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86CFB4-FA0A-B431-E1CF-7C47E3EB419C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59119B3-19D5-D525-8F8C-9CB93A6312F0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22149D6-7359-7BFD-A720-4668C47C3561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941B17-36AB-B2BA-B388-32315F4325D7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C725E4-B3CA-9EB0-0500-417DCF1F6E19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B32B6D1-8423-EC9A-E039-6883935B86A2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ECDD47-5B8E-7C0D-B700-CF3DC217C40F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DB7D631-2189-30D6-AAE5-9D75CF167542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BE4D208-1982-E90F-5F77-588BEA63B583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B4E1268-1575-1A7A-B5F7-51509E0AEBA4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532AD5-D3BA-3D2D-6D1F-5FC1E0AD9283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767883F-8518-AA3B-85B4-04D744F2B596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F8B3F55-800D-B81C-BC23-BC279BBAFD35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E250998-767D-B68E-9FAA-980DAF807737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3653042-87BD-51CC-14A8-7170D89343A3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FA202F-CCFA-9022-0CF3-1DC7456CD553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C6B6501-F4B3-2CAB-9759-E76505799C15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D19B794-D03E-44EE-052A-68DEB404D466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3667EE-D506-6483-B3D0-ED2E05FE54FD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1BD1E81-515B-A252-C461-E101F76F6159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3629453-800B-DD66-F2E8-3A9003949BDE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A58E63-557B-92A6-AED2-04B473C3148F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6E608AD-093F-7161-87AF-1E7349B98C86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3071854-6BB6-87B8-D1C4-50E71899AB4D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26F575-8DBC-16B2-0478-B157D778DCB9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784299-9808-3928-9FAC-074FA25A928A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AE3757A-9D52-AAD6-FA45-87CDF3921220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1E4C40D-9751-FF7B-2D65-4EC7F63D6AB7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FB0BA53-2E3B-D359-8F69-555727F49983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1D6E87F-9B67-4D05-79B2-B166E606C2FD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0" name="Graphic 3">
            <a:extLst>
              <a:ext uri="{FF2B5EF4-FFF2-40B4-BE49-F238E27FC236}">
                <a16:creationId xmlns:a16="http://schemas.microsoft.com/office/drawing/2014/main" id="{23753DB0-EDBE-D39B-CDEB-8A3398375E90}"/>
              </a:ext>
            </a:extLst>
          </p:cNvPr>
          <p:cNvSpPr/>
          <p:nvPr/>
        </p:nvSpPr>
        <p:spPr>
          <a:xfrm rot="1382093">
            <a:off x="250054" y="5911532"/>
            <a:ext cx="1641905" cy="179785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7BE3764-EF99-5C55-02AB-DCB99F83DC60}"/>
              </a:ext>
            </a:extLst>
          </p:cNvPr>
          <p:cNvGrpSpPr/>
          <p:nvPr/>
        </p:nvGrpSpPr>
        <p:grpSpPr>
          <a:xfrm>
            <a:off x="-201546" y="5661974"/>
            <a:ext cx="910956" cy="913815"/>
            <a:chOff x="5600613" y="586069"/>
            <a:chExt cx="3320474" cy="3330895"/>
          </a:xfrm>
          <a:solidFill>
            <a:srgbClr val="212D5E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93607B0-C59D-A3DF-C6A9-8C0AC0F995CE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ED62FE2-2673-16C2-DEAB-15E9F1810E07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7B0AB9B-E40C-BFF4-F8AE-EC7D3157F9B1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E98A08-2CA2-94C1-5D26-9247BEFC05F1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CC78493-9B6C-73DC-D74D-7EFF30A584F4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F7D0411-886C-07D2-52DC-38A2C1C7E5FC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" name="Graphic 43">
            <a:extLst>
              <a:ext uri="{FF2B5EF4-FFF2-40B4-BE49-F238E27FC236}">
                <a16:creationId xmlns:a16="http://schemas.microsoft.com/office/drawing/2014/main" id="{14F8FDB0-6218-DF01-D732-A8397D2DF3C1}"/>
              </a:ext>
            </a:extLst>
          </p:cNvPr>
          <p:cNvSpPr/>
          <p:nvPr/>
        </p:nvSpPr>
        <p:spPr>
          <a:xfrm>
            <a:off x="6002769" y="-949529"/>
            <a:ext cx="1714379" cy="1714379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Graphic 77">
            <a:extLst>
              <a:ext uri="{FF2B5EF4-FFF2-40B4-BE49-F238E27FC236}">
                <a16:creationId xmlns:a16="http://schemas.microsoft.com/office/drawing/2014/main" id="{A5933FEF-0927-AB90-EA05-2A27AE61B089}"/>
              </a:ext>
            </a:extLst>
          </p:cNvPr>
          <p:cNvSpPr/>
          <p:nvPr/>
        </p:nvSpPr>
        <p:spPr>
          <a:xfrm rot="809673">
            <a:off x="7350927" y="-600481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FF1EBC8-0BCD-E67A-5CF3-F9B3BC7EA34A}"/>
              </a:ext>
            </a:extLst>
          </p:cNvPr>
          <p:cNvGrpSpPr/>
          <p:nvPr/>
        </p:nvGrpSpPr>
        <p:grpSpPr>
          <a:xfrm rot="19071695">
            <a:off x="8755377" y="-700543"/>
            <a:ext cx="1074477" cy="962017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C83C31C-4122-E789-9297-044159A15686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A9E1FF8-2C47-4701-68EA-47EEA7D6F390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58901E3-E7CE-2EB8-F471-96A0B911813B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7E00A6D-DCA4-F071-7EF8-D2C700F9F480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3FA575F-FC32-3530-159B-74D6E6A2D120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771F22-E937-6EC2-635C-84E1FDDEDF78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D1A18D1-C4A8-F2E6-69B0-8769C9F0DE5F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97A89BF-7881-F22A-F806-04D72E6F8E68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648B5D-7EA9-6F0D-1FF5-B2928C87EDA2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275696-468B-A19B-F383-64CBA1A259E0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6E38ACC-874F-1FD1-E6E5-BDEE61992EC7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60884FA-E983-669B-84D1-8CA8B60D78A2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924CAA-8425-99AE-98EF-8D2EFCE2282B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910C890-6B79-CC44-DE05-7712BCC182DD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AC1576-80F5-81F9-B3E9-D2BAFD616809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FCCDBC4-F542-59B3-07B8-6D840B88C101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B7110DE-C65D-9440-757F-CAB91192AE15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87203F6-D638-2064-5638-B6E0B36D08B9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6696EB-7025-D8BA-9633-E76B9EC45358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56E9103-6420-5A21-0749-9B73D904E173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A958E22-6AA6-4974-F2C2-BC6EC6760DCF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704DCE-3BB6-224D-DFB3-3C250DF55DAC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F0C81D5-B8E6-424C-67FA-18F9316BA50F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12A234-D29F-A19B-EE03-DA998243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7" y="420768"/>
            <a:ext cx="6032384" cy="65763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962A5-0403-E9BC-330C-EDBCAA2616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2058988"/>
            <a:ext cx="4884737" cy="3095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1981-C779-162B-6E6E-784EAD5B83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9313" y="2558015"/>
            <a:ext cx="1125537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Option 1</a:t>
            </a:r>
            <a:endParaRPr lang="en-GB"/>
          </a:p>
        </p:txBody>
      </p:sp>
      <p:sp>
        <p:nvSpPr>
          <p:cNvPr id="114" name="Text Placeholder 5">
            <a:extLst>
              <a:ext uri="{FF2B5EF4-FFF2-40B4-BE49-F238E27FC236}">
                <a16:creationId xmlns:a16="http://schemas.microsoft.com/office/drawing/2014/main" id="{51C85D6F-5549-B21E-787A-FFBE6640AB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7628" y="3720725"/>
            <a:ext cx="1125537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Option 2</a:t>
            </a:r>
            <a:endParaRPr lang="en-GB"/>
          </a:p>
        </p:txBody>
      </p:sp>
      <p:sp>
        <p:nvSpPr>
          <p:cNvPr id="115" name="Text Placeholder 5">
            <a:extLst>
              <a:ext uri="{FF2B5EF4-FFF2-40B4-BE49-F238E27FC236}">
                <a16:creationId xmlns:a16="http://schemas.microsoft.com/office/drawing/2014/main" id="{724CBF5B-39F9-D743-DF69-D1F5EB0160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1810" y="4903787"/>
            <a:ext cx="1125537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Option 3</a:t>
            </a:r>
            <a:endParaRPr lang="en-GB"/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8D14372F-98FB-E1ED-D974-59E513712E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3450" y="2164359"/>
            <a:ext cx="1782763" cy="70584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  <a:endParaRPr lang="en-GB"/>
          </a:p>
        </p:txBody>
      </p:sp>
      <p:sp>
        <p:nvSpPr>
          <p:cNvPr id="118" name="Text Placeholder 116">
            <a:extLst>
              <a:ext uri="{FF2B5EF4-FFF2-40B4-BE49-F238E27FC236}">
                <a16:creationId xmlns:a16="http://schemas.microsoft.com/office/drawing/2014/main" id="{E0E5577B-1888-5407-0BD1-85AF94B0B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6258" y="3465611"/>
            <a:ext cx="1782763" cy="70584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  <a:endParaRPr lang="en-GB"/>
          </a:p>
        </p:txBody>
      </p:sp>
      <p:sp>
        <p:nvSpPr>
          <p:cNvPr id="119" name="Text Placeholder 116">
            <a:extLst>
              <a:ext uri="{FF2B5EF4-FFF2-40B4-BE49-F238E27FC236}">
                <a16:creationId xmlns:a16="http://schemas.microsoft.com/office/drawing/2014/main" id="{33E6A80A-F992-FEC2-3910-7A57CDEBD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3450" y="4707799"/>
            <a:ext cx="1782763" cy="70584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361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D886353-12C4-56E2-F79A-C2085B5D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71" y="4278765"/>
            <a:ext cx="6013231" cy="21226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B92A75-8C6F-A4B4-F0DA-61646124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461" y="3111435"/>
            <a:ext cx="617486" cy="61748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EA2603C-0957-E112-B977-BB424FC3FDF3}"/>
              </a:ext>
            </a:extLst>
          </p:cNvPr>
          <p:cNvGrpSpPr/>
          <p:nvPr/>
        </p:nvGrpSpPr>
        <p:grpSpPr>
          <a:xfrm>
            <a:off x="8775039" y="-168446"/>
            <a:ext cx="910956" cy="913815"/>
            <a:chOff x="5600613" y="586069"/>
            <a:chExt cx="3320474" cy="3330895"/>
          </a:xfrm>
          <a:solidFill>
            <a:srgbClr val="212D5E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1D7575-1CDD-43E0-4F7F-2E755D67F266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E1137A-9B74-3E65-B799-969C4444BC29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409BBCD-67EA-3A8E-CDA1-171C22B84665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9AC0C7D-0EE1-CE58-7EED-885BC24C62BE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441E3BA-ED2C-692B-3D24-DD1C936256F8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AAF1EDF-720A-299C-32B9-5B6D7C467AA9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Graphic 43">
            <a:extLst>
              <a:ext uri="{FF2B5EF4-FFF2-40B4-BE49-F238E27FC236}">
                <a16:creationId xmlns:a16="http://schemas.microsoft.com/office/drawing/2014/main" id="{01CFCA6F-F35D-7896-BA01-581DDD3714A6}"/>
              </a:ext>
            </a:extLst>
          </p:cNvPr>
          <p:cNvSpPr/>
          <p:nvPr/>
        </p:nvSpPr>
        <p:spPr>
          <a:xfrm>
            <a:off x="6334546" y="41024"/>
            <a:ext cx="407367" cy="407367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Graphic 43">
            <a:extLst>
              <a:ext uri="{FF2B5EF4-FFF2-40B4-BE49-F238E27FC236}">
                <a16:creationId xmlns:a16="http://schemas.microsoft.com/office/drawing/2014/main" id="{9039E943-A784-8AC7-8965-28B99572F6F6}"/>
              </a:ext>
            </a:extLst>
          </p:cNvPr>
          <p:cNvSpPr/>
          <p:nvPr/>
        </p:nvSpPr>
        <p:spPr>
          <a:xfrm>
            <a:off x="11783476" y="1564286"/>
            <a:ext cx="817048" cy="817048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53" name="Picture 52" descr="A person smiling with a blue circle and colorful shapes&#10;&#10;Description automatically generated">
            <a:extLst>
              <a:ext uri="{FF2B5EF4-FFF2-40B4-BE49-F238E27FC236}">
                <a16:creationId xmlns:a16="http://schemas.microsoft.com/office/drawing/2014/main" id="{E1009057-0CD4-A4E6-20F8-521167B8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061" y="-361388"/>
            <a:ext cx="8912669" cy="7838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AFAB1-C638-3EAF-A84A-50170DAC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6" y="371192"/>
            <a:ext cx="10515600" cy="8871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39E6E-CA0E-43A5-F45B-8AA5F706B4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088" y="1463675"/>
            <a:ext cx="6499225" cy="27305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</a:t>
            </a:r>
          </a:p>
          <a:p>
            <a:pPr lvl="0"/>
            <a:endParaRPr lang="en-GB"/>
          </a:p>
          <a:p>
            <a:pPr lvl="0"/>
            <a:r>
              <a:rPr lang="en-GB"/>
              <a:t>Bullet point 1</a:t>
            </a:r>
          </a:p>
          <a:p>
            <a:pPr lvl="0"/>
            <a:r>
              <a:rPr lang="en-GB"/>
              <a:t>Bullet point 2</a:t>
            </a:r>
          </a:p>
          <a:p>
            <a:pPr lvl="0"/>
            <a:r>
              <a:rPr lang="en-GB"/>
              <a:t>Bullet point 3</a:t>
            </a:r>
          </a:p>
          <a:p>
            <a:pPr lvl="0"/>
            <a:r>
              <a:rPr lang="en-GB"/>
              <a:t>Bullet point 4</a:t>
            </a:r>
          </a:p>
          <a:p>
            <a:pPr lvl="0"/>
            <a:r>
              <a:rPr lang="en-GB"/>
              <a:t>Bullet point 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CD8B6F-240D-9F52-E60E-E26E60692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6563" y="4564063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E74E7EC-8B03-63C3-E0CC-C9358E3210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9024" y="4575474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6DFDDB5-2160-D585-6C58-41DFFEEAF7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2101" y="4564062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EA7DE00-DF59-0611-9411-E38383AC7C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2607" y="5559557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849DC763-96FD-3B08-E521-D39D1A3274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490" y="5546254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58667DF-E137-6B6A-6B29-93308665CB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0011" y="4564061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527628E-41F7-FFCC-7046-7E568B13A6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4539" y="4564061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F3EB3793-83A4-148E-194E-8AE2ACCC7F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5706" y="5546254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96DEC62-A263-5B17-ECD4-83FA9D53B51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59229" y="5546253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A556B99-4964-BB58-CBE9-FA8F35B77B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8000" y="5559556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4513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00B2A4-8C2A-7EE6-2809-9293A7C604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9FE9B84E-66A8-507D-03C7-2E62A100FC2C}"/>
              </a:ext>
            </a:extLst>
          </p:cNvPr>
          <p:cNvSpPr/>
          <p:nvPr/>
        </p:nvSpPr>
        <p:spPr>
          <a:xfrm>
            <a:off x="1777290" y="1576325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3">
            <a:extLst>
              <a:ext uri="{FF2B5EF4-FFF2-40B4-BE49-F238E27FC236}">
                <a16:creationId xmlns:a16="http://schemas.microsoft.com/office/drawing/2014/main" id="{DE7553BD-C173-E50C-B91A-90594783AFD5}"/>
              </a:ext>
            </a:extLst>
          </p:cNvPr>
          <p:cNvSpPr/>
          <p:nvPr/>
        </p:nvSpPr>
        <p:spPr>
          <a:xfrm>
            <a:off x="3160860" y="1564520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DA4F88E8-107E-0712-BAB5-68E5AEDD600B}"/>
              </a:ext>
            </a:extLst>
          </p:cNvPr>
          <p:cNvSpPr/>
          <p:nvPr/>
        </p:nvSpPr>
        <p:spPr>
          <a:xfrm>
            <a:off x="1089072" y="2760914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8F317C9F-323A-5DF0-3099-3D349B9D05AD}"/>
              </a:ext>
            </a:extLst>
          </p:cNvPr>
          <p:cNvSpPr/>
          <p:nvPr/>
        </p:nvSpPr>
        <p:spPr>
          <a:xfrm>
            <a:off x="3865953" y="2778467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Graphic 3">
            <a:extLst>
              <a:ext uri="{FF2B5EF4-FFF2-40B4-BE49-F238E27FC236}">
                <a16:creationId xmlns:a16="http://schemas.microsoft.com/office/drawing/2014/main" id="{9579CEEA-2855-EDD4-49C5-2B6D928AD451}"/>
              </a:ext>
            </a:extLst>
          </p:cNvPr>
          <p:cNvSpPr/>
          <p:nvPr/>
        </p:nvSpPr>
        <p:spPr>
          <a:xfrm>
            <a:off x="3180634" y="3946338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Graphic 3">
            <a:extLst>
              <a:ext uri="{FF2B5EF4-FFF2-40B4-BE49-F238E27FC236}">
                <a16:creationId xmlns:a16="http://schemas.microsoft.com/office/drawing/2014/main" id="{B48918B7-A7FB-F5A0-AEB2-61C7DEAECA9C}"/>
              </a:ext>
            </a:extLst>
          </p:cNvPr>
          <p:cNvSpPr/>
          <p:nvPr/>
        </p:nvSpPr>
        <p:spPr>
          <a:xfrm>
            <a:off x="2494308" y="2757583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Graphic 3">
            <a:extLst>
              <a:ext uri="{FF2B5EF4-FFF2-40B4-BE49-F238E27FC236}">
                <a16:creationId xmlns:a16="http://schemas.microsoft.com/office/drawing/2014/main" id="{01A30F27-4D72-A448-7831-E63C0A0AB080}"/>
              </a:ext>
            </a:extLst>
          </p:cNvPr>
          <p:cNvSpPr/>
          <p:nvPr/>
        </p:nvSpPr>
        <p:spPr>
          <a:xfrm>
            <a:off x="1774831" y="3930621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Graphic 40">
            <a:extLst>
              <a:ext uri="{FF2B5EF4-FFF2-40B4-BE49-F238E27FC236}">
                <a16:creationId xmlns:a16="http://schemas.microsoft.com/office/drawing/2014/main" id="{993BF656-94DB-B6FD-0B87-C70075F15E37}"/>
              </a:ext>
            </a:extLst>
          </p:cNvPr>
          <p:cNvSpPr/>
          <p:nvPr/>
        </p:nvSpPr>
        <p:spPr>
          <a:xfrm rot="20340354">
            <a:off x="5506806" y="4398400"/>
            <a:ext cx="1123823" cy="1249184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Graphic 77">
            <a:extLst>
              <a:ext uri="{FF2B5EF4-FFF2-40B4-BE49-F238E27FC236}">
                <a16:creationId xmlns:a16="http://schemas.microsoft.com/office/drawing/2014/main" id="{EE46089A-0E39-6738-145C-9B97607DBD7D}"/>
              </a:ext>
            </a:extLst>
          </p:cNvPr>
          <p:cNvSpPr/>
          <p:nvPr/>
        </p:nvSpPr>
        <p:spPr>
          <a:xfrm rot="809673">
            <a:off x="-517152" y="3352969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Graphic 2">
            <a:extLst>
              <a:ext uri="{FF2B5EF4-FFF2-40B4-BE49-F238E27FC236}">
                <a16:creationId xmlns:a16="http://schemas.microsoft.com/office/drawing/2014/main" id="{81D93B9B-39BE-99DC-A52A-A37BE50D2B69}"/>
              </a:ext>
            </a:extLst>
          </p:cNvPr>
          <p:cNvSpPr/>
          <p:nvPr/>
        </p:nvSpPr>
        <p:spPr>
          <a:xfrm rot="1802222">
            <a:off x="5323" y="1660846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Graphic 27">
            <a:extLst>
              <a:ext uri="{FF2B5EF4-FFF2-40B4-BE49-F238E27FC236}">
                <a16:creationId xmlns:a16="http://schemas.microsoft.com/office/drawing/2014/main" id="{4C1E1CC8-30E5-97C5-B27B-E9EF74337F25}"/>
              </a:ext>
            </a:extLst>
          </p:cNvPr>
          <p:cNvSpPr/>
          <p:nvPr/>
        </p:nvSpPr>
        <p:spPr>
          <a:xfrm rot="20946002">
            <a:off x="-227060" y="899467"/>
            <a:ext cx="588987" cy="588987"/>
          </a:xfrm>
          <a:custGeom>
            <a:avLst/>
            <a:gdLst>
              <a:gd name="connsiteX0" fmla="*/ 976122 w 976122"/>
              <a:gd name="connsiteY0" fmla="*/ 488061 h 976122"/>
              <a:gd name="connsiteX1" fmla="*/ 488061 w 976122"/>
              <a:gd name="connsiteY1" fmla="*/ 976122 h 976122"/>
              <a:gd name="connsiteX2" fmla="*/ 0 w 976122"/>
              <a:gd name="connsiteY2" fmla="*/ 488061 h 976122"/>
              <a:gd name="connsiteX3" fmla="*/ 488061 w 976122"/>
              <a:gd name="connsiteY3" fmla="*/ 0 h 976122"/>
              <a:gd name="connsiteX4" fmla="*/ 976122 w 976122"/>
              <a:gd name="connsiteY4" fmla="*/ 488061 h 97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122" h="976122">
                <a:moveTo>
                  <a:pt x="976122" y="488061"/>
                </a:moveTo>
                <a:cubicBezTo>
                  <a:pt x="976122" y="757610"/>
                  <a:pt x="757610" y="976122"/>
                  <a:pt x="488061" y="976122"/>
                </a:cubicBezTo>
                <a:cubicBezTo>
                  <a:pt x="218512" y="976122"/>
                  <a:pt x="0" y="757610"/>
                  <a:pt x="0" y="488061"/>
                </a:cubicBezTo>
                <a:cubicBezTo>
                  <a:pt x="0" y="218512"/>
                  <a:pt x="218512" y="0"/>
                  <a:pt x="488061" y="0"/>
                </a:cubicBezTo>
                <a:cubicBezTo>
                  <a:pt x="757610" y="0"/>
                  <a:pt x="976122" y="218512"/>
                  <a:pt x="976122" y="488061"/>
                </a:cubicBezTo>
                <a:close/>
              </a:path>
            </a:pathLst>
          </a:custGeom>
          <a:noFill/>
          <a:ln w="28575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89381E5-047F-45D3-8B23-790A8EA70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6173" y="1286002"/>
            <a:ext cx="5305425" cy="86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  <a:endParaRPr lang="en-GB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4D45709-856D-DE44-03B4-0096BBE34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6863" y="2424113"/>
            <a:ext cx="5305425" cy="2522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  <a:latin typeface="+mn-lt"/>
              </a:defRPr>
            </a:lvl2pPr>
            <a:lvl3pPr marL="914400" indent="0">
              <a:buNone/>
              <a:defRPr sz="1200">
                <a:solidFill>
                  <a:schemeClr val="bg2"/>
                </a:solidFill>
                <a:latin typeface="+mn-lt"/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  <a:latin typeface="+mn-lt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illum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99D58FB6-D4FD-075C-01CC-369F24D871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442" y="523658"/>
            <a:ext cx="5305425" cy="8312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  <a:latin typeface="+mn-lt"/>
              </a:defRPr>
            </a:lvl2pPr>
            <a:lvl3pPr marL="914400" indent="0">
              <a:buNone/>
              <a:defRPr sz="1200">
                <a:solidFill>
                  <a:schemeClr val="bg2"/>
                </a:solidFill>
                <a:latin typeface="+mn-lt"/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  <a:latin typeface="+mn-lt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. 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A322D579-1003-9113-EE56-7DD412AECA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441" y="5694041"/>
            <a:ext cx="5305425" cy="5306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  <a:latin typeface="+mn-lt"/>
              </a:defRPr>
            </a:lvl2pPr>
            <a:lvl3pPr marL="914400" indent="0">
              <a:buNone/>
              <a:defRPr sz="1200">
                <a:solidFill>
                  <a:schemeClr val="bg2"/>
                </a:solidFill>
                <a:latin typeface="+mn-lt"/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  <a:latin typeface="+mn-lt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949A505-F8F5-EEC9-F723-6CF2B961DB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60713" y="2356759"/>
            <a:ext cx="134089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2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OPTION 1</a:t>
            </a:r>
            <a:endParaRPr lang="en-GB"/>
          </a:p>
        </p:txBody>
      </p:sp>
      <p:sp>
        <p:nvSpPr>
          <p:cNvPr id="40" name="Text Placeholder 38">
            <a:extLst>
              <a:ext uri="{FF2B5EF4-FFF2-40B4-BE49-F238E27FC236}">
                <a16:creationId xmlns:a16="http://schemas.microsoft.com/office/drawing/2014/main" id="{7DB9DFB6-FC70-FF3D-A3D1-EA5D241CF6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65952" y="3581637"/>
            <a:ext cx="1330931" cy="2568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2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OPTION 1</a:t>
            </a:r>
            <a:endParaRPr lang="en-GB"/>
          </a:p>
        </p:txBody>
      </p:sp>
      <p:sp>
        <p:nvSpPr>
          <p:cNvPr id="41" name="Text Placeholder 38">
            <a:extLst>
              <a:ext uri="{FF2B5EF4-FFF2-40B4-BE49-F238E27FC236}">
                <a16:creationId xmlns:a16="http://schemas.microsoft.com/office/drawing/2014/main" id="{B1325ACD-3C7D-A707-9874-BE20F5C75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80633" y="4773817"/>
            <a:ext cx="1301197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2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OPTION 1</a:t>
            </a:r>
            <a:endParaRPr lang="en-GB"/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E221E8D4-AB39-504C-EF9C-37E88D8AFB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10188" y="3325051"/>
            <a:ext cx="134089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6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SUBJECT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86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2">
            <a:extLst>
              <a:ext uri="{FF2B5EF4-FFF2-40B4-BE49-F238E27FC236}">
                <a16:creationId xmlns:a16="http://schemas.microsoft.com/office/drawing/2014/main" id="{D504947B-BA47-C46D-FFA5-C80EE700A4D1}"/>
              </a:ext>
            </a:extLst>
          </p:cNvPr>
          <p:cNvSpPr/>
          <p:nvPr/>
        </p:nvSpPr>
        <p:spPr>
          <a:xfrm rot="5024770">
            <a:off x="5116749" y="458734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30CD8-7AD8-1FB5-C3A3-60CD4B398DB2}"/>
              </a:ext>
            </a:extLst>
          </p:cNvPr>
          <p:cNvGrpSpPr/>
          <p:nvPr/>
        </p:nvGrpSpPr>
        <p:grpSpPr>
          <a:xfrm rot="21070396">
            <a:off x="4820313" y="620011"/>
            <a:ext cx="594482" cy="532261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E60DCA-0B41-9052-2A00-5ED9EC5362C3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032950-F350-8EC8-FD29-27C0D964047D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035FB1C-2765-5776-B9ED-607524706832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33F950-ED7E-3DD0-05C6-4DA5B50EA75B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7E3B1-AAA6-8F4B-1391-A8CA819BAA62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A0A6CF-1549-4F82-637F-8DD00BD572A7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D28467-DD1D-2468-D8C9-7BE3FDD1048C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3FB070-49E0-5EC6-940C-9382B64686D1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171F4C8-8B52-95B2-2410-AD8DD01859D4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D8E259C-B168-04FE-3542-E30E95F11DB7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0DBCEB-F3E2-CE8C-9E36-2E189DBF5E0E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2CCF21-ED64-8F1E-DA08-479706B3F327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970A80-F8CA-4481-0017-7FC07FFEED7F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A844F9-BE3B-1347-5686-3EF3EBF4D783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BD0581E-6357-8DA6-8FFA-5B79A0711D08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8FBFE1F-1D55-7952-20E3-F5FCC6286473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68BE91-B431-F8E7-606A-5DA35EBD7C04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6EB8257-49F0-54B9-87D8-A4B448D05BE3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D1E6D4-96E9-A5C0-120E-C76B96DB4BDF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13A472-6349-C550-E0C6-E5D62EAC8870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EF40A47-E140-63AC-EF96-F50DDB6F1324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845125-4708-BA10-C325-3E9F8D64D588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8525BB-A701-6958-1E27-F5C3291FBB41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5" name="Graphic 77">
            <a:extLst>
              <a:ext uri="{FF2B5EF4-FFF2-40B4-BE49-F238E27FC236}">
                <a16:creationId xmlns:a16="http://schemas.microsoft.com/office/drawing/2014/main" id="{6008F629-7765-0F74-3F5B-740ABF231CB3}"/>
              </a:ext>
            </a:extLst>
          </p:cNvPr>
          <p:cNvSpPr/>
          <p:nvPr/>
        </p:nvSpPr>
        <p:spPr>
          <a:xfrm rot="809673">
            <a:off x="3008411" y="1300487"/>
            <a:ext cx="1122276" cy="1219825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Graphic 43">
            <a:extLst>
              <a:ext uri="{FF2B5EF4-FFF2-40B4-BE49-F238E27FC236}">
                <a16:creationId xmlns:a16="http://schemas.microsoft.com/office/drawing/2014/main" id="{5AF38505-9285-A564-C57F-05CE39F31A50}"/>
              </a:ext>
            </a:extLst>
          </p:cNvPr>
          <p:cNvSpPr/>
          <p:nvPr/>
        </p:nvSpPr>
        <p:spPr>
          <a:xfrm>
            <a:off x="3295391" y="-243083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37" name="Picture 36" descr="A person with his hand on his chin&#10;&#10;Description automatically generated">
            <a:extLst>
              <a:ext uri="{FF2B5EF4-FFF2-40B4-BE49-F238E27FC236}">
                <a16:creationId xmlns:a16="http://schemas.microsoft.com/office/drawing/2014/main" id="{1ADE94E2-6213-A38C-AB9B-FF03FF6D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3405" y="1056161"/>
            <a:ext cx="6773677" cy="5957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5E8EC-C921-3601-A6D6-77B7F162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502" y="1247617"/>
            <a:ext cx="5932428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30117DD-3BCB-DF62-3F06-6A114A21C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7038" y="2865438"/>
            <a:ext cx="5932487" cy="262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2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98BA2-5B48-86E1-2D47-12527AED5E1F}"/>
              </a:ext>
            </a:extLst>
          </p:cNvPr>
          <p:cNvCxnSpPr>
            <a:cxnSpLocks/>
          </p:cNvCxnSpPr>
          <p:nvPr/>
        </p:nvCxnSpPr>
        <p:spPr>
          <a:xfrm>
            <a:off x="1008833" y="3445329"/>
            <a:ext cx="1043559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D150BCF-B9A6-9532-ABD3-76A0FD6E1401}"/>
              </a:ext>
            </a:extLst>
          </p:cNvPr>
          <p:cNvSpPr/>
          <p:nvPr/>
        </p:nvSpPr>
        <p:spPr>
          <a:xfrm>
            <a:off x="865122" y="3146835"/>
            <a:ext cx="596988" cy="596988"/>
          </a:xfrm>
          <a:prstGeom prst="ellipse">
            <a:avLst/>
          </a:prstGeom>
          <a:solidFill>
            <a:srgbClr val="AA29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5204EF-1691-FC07-1B49-8C2A66B83F74}"/>
              </a:ext>
            </a:extLst>
          </p:cNvPr>
          <p:cNvSpPr/>
          <p:nvPr/>
        </p:nvSpPr>
        <p:spPr>
          <a:xfrm>
            <a:off x="3565994" y="3138896"/>
            <a:ext cx="596988" cy="596988"/>
          </a:xfrm>
          <a:prstGeom prst="ellipse">
            <a:avLst/>
          </a:prstGeom>
          <a:solidFill>
            <a:srgbClr val="AA29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3B378A-63ED-6047-2389-DEE90B20BE2B}"/>
              </a:ext>
            </a:extLst>
          </p:cNvPr>
          <p:cNvSpPr/>
          <p:nvPr/>
        </p:nvSpPr>
        <p:spPr>
          <a:xfrm>
            <a:off x="6389914" y="3163031"/>
            <a:ext cx="596988" cy="596988"/>
          </a:xfrm>
          <a:prstGeom prst="ellipse">
            <a:avLst/>
          </a:prstGeom>
          <a:solidFill>
            <a:srgbClr val="AA29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D98A72EC-9A77-A4FF-BCF0-EAB650BEC011}"/>
              </a:ext>
            </a:extLst>
          </p:cNvPr>
          <p:cNvSpPr txBox="1">
            <a:spLocks/>
          </p:cNvSpPr>
          <p:nvPr/>
        </p:nvSpPr>
        <p:spPr>
          <a:xfrm>
            <a:off x="865122" y="3311306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01.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02A0EA7C-40A3-C011-58E7-E7D850F3F679}"/>
              </a:ext>
            </a:extLst>
          </p:cNvPr>
          <p:cNvSpPr txBox="1">
            <a:spLocks/>
          </p:cNvSpPr>
          <p:nvPr/>
        </p:nvSpPr>
        <p:spPr>
          <a:xfrm>
            <a:off x="3565994" y="3303632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02.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A4095A7-BADB-36FE-7540-A45AC0FBF1DF}"/>
              </a:ext>
            </a:extLst>
          </p:cNvPr>
          <p:cNvSpPr txBox="1">
            <a:spLocks/>
          </p:cNvSpPr>
          <p:nvPr/>
        </p:nvSpPr>
        <p:spPr>
          <a:xfrm>
            <a:off x="6389914" y="3317660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03.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D0BE7B-39F0-A051-6CCA-71E6E67BB7AD}"/>
              </a:ext>
            </a:extLst>
          </p:cNvPr>
          <p:cNvCxnSpPr>
            <a:cxnSpLocks/>
          </p:cNvCxnSpPr>
          <p:nvPr/>
        </p:nvCxnSpPr>
        <p:spPr>
          <a:xfrm>
            <a:off x="1163616" y="3760019"/>
            <a:ext cx="0" cy="23689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739BD8-9D82-FC1B-F81A-5DF00C38E0AA}"/>
              </a:ext>
            </a:extLst>
          </p:cNvPr>
          <p:cNvCxnSpPr>
            <a:cxnSpLocks/>
          </p:cNvCxnSpPr>
          <p:nvPr/>
        </p:nvCxnSpPr>
        <p:spPr>
          <a:xfrm>
            <a:off x="3846945" y="569190"/>
            <a:ext cx="0" cy="25614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355282-FAB8-2760-0BBD-65167AA4280A}"/>
              </a:ext>
            </a:extLst>
          </p:cNvPr>
          <p:cNvCxnSpPr>
            <a:cxnSpLocks/>
          </p:cNvCxnSpPr>
          <p:nvPr/>
        </p:nvCxnSpPr>
        <p:spPr>
          <a:xfrm>
            <a:off x="6690380" y="3781823"/>
            <a:ext cx="0" cy="23689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2">
            <a:extLst>
              <a:ext uri="{FF2B5EF4-FFF2-40B4-BE49-F238E27FC236}">
                <a16:creationId xmlns:a16="http://schemas.microsoft.com/office/drawing/2014/main" id="{8A165134-9545-7731-7018-F752841B48B9}"/>
              </a:ext>
            </a:extLst>
          </p:cNvPr>
          <p:cNvSpPr/>
          <p:nvPr/>
        </p:nvSpPr>
        <p:spPr>
          <a:xfrm rot="5024770">
            <a:off x="1700564" y="466892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Graphic 43">
            <a:extLst>
              <a:ext uri="{FF2B5EF4-FFF2-40B4-BE49-F238E27FC236}">
                <a16:creationId xmlns:a16="http://schemas.microsoft.com/office/drawing/2014/main" id="{102E30D9-4011-3CB5-BB49-7B48BFE470B3}"/>
              </a:ext>
            </a:extLst>
          </p:cNvPr>
          <p:cNvSpPr/>
          <p:nvPr/>
        </p:nvSpPr>
        <p:spPr>
          <a:xfrm>
            <a:off x="2070608" y="489606"/>
            <a:ext cx="501220" cy="501220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99821E-ED96-AA11-9B87-B3EA8FF33E22}"/>
              </a:ext>
            </a:extLst>
          </p:cNvPr>
          <p:cNvGrpSpPr/>
          <p:nvPr/>
        </p:nvGrpSpPr>
        <p:grpSpPr>
          <a:xfrm rot="5400000">
            <a:off x="-393190" y="1108189"/>
            <a:ext cx="1576228" cy="1744249"/>
            <a:chOff x="5638800" y="2919409"/>
            <a:chExt cx="918591" cy="1016510"/>
          </a:xfrm>
          <a:solidFill>
            <a:srgbClr val="AA2924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279A89-9940-1CE4-82F2-B47B361C8714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3C325ED-6C20-79D1-6D39-6B9776001643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D196BD-BA7D-C6A4-A6C8-E72878F464D5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831836-9478-19A3-A8A2-FD1C30EB2BCF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26CC09-A38A-FAFF-57A3-FFE84E34AF1A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EFF213-8518-6E7E-68B1-DE00D3164FA8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F9FEBD0-C507-6495-360E-0B913C095E32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1190FA-6DF3-1005-F59F-A6DE375E4DC1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73FB1B1-820C-543D-4874-972FCED5C4AE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16FE47E-2512-BCC4-3CD9-F3B4EE0F7E56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DD5FBB-0BEA-7879-E999-53CF8275E7AE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AB52B8-950F-00F3-4E94-95CD4FCFC31E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D70D368-3547-1E04-4573-3F376A9F4FEA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393F59-DB3F-F185-61D4-F21C03B7BA3B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F2FA468-75E8-9021-25AD-62617825AD16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7DC13A0-07AD-4CF5-442A-E04911230099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1255FD-1DEC-9CA5-9C9A-2A23DC4B647B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5142D1-B6CA-2AD6-5DB6-BA6F636A2EA6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FA6186B-AD57-B9D6-6FB6-65C58B263378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2A43C7-CB96-8BDA-6934-42B733110548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324FF8D-C9EF-D3A7-FC68-5FF31CB9A5FE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95B2851-D18C-05A9-23CA-17067109D46A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AF0E554-E3A1-24B6-CC6B-08BD93B64409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C8A7DC-2C06-177F-D93B-25F7433418EA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D9F085B-A421-1D3C-E971-95773954BF7E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E536D57-9CB9-7747-B112-D160D34A57BF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AAE7E8-00DE-62D3-3860-EAEB6A26BCA0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780B2DB-0870-2CAB-0918-6CF686D18DDA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3AC13CD-087F-5F6C-EE9A-17D46C65A980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2E0967-5604-E6F2-AF76-57D07399EB0F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819509-A9ED-163A-F796-9A5AAFF07B61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7151940-C9C7-1F94-8467-AF5401E1A5BA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C23BAAA-AB40-A8A2-CED6-EACCE367BCA5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D143DD-67AD-0A10-9819-643700E0BFA0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186D764-39F8-6B44-FA8C-4BDED57B8945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3FB6C45-BF2B-5C93-DCD5-AE91AB2B818D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D5728B1-1655-C108-F263-0AB8C9DACD96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CD6FCE7-3351-C390-8EE1-2138EBCC04EB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8A2D1-76F6-0645-D14F-2E09719950E0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326796C-C90A-4E0D-ADAA-AD7FB6C9C439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E9D01CB-1291-8AF1-2A76-A2A290D8A5F0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21A79A7-9141-A359-306F-CC7538E428AD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A7F938-0AB9-4347-3E44-A569FC7716D8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8DA5CB-EF92-4510-4E1C-9EF05DB96DED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FF52E-C948-4B6D-FCCD-7B831BFED6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4175" y="378563"/>
            <a:ext cx="4756150" cy="612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2</a:t>
            </a:r>
            <a:endParaRPr lang="en-GB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7D9C6619-69E2-7AC9-3BA4-92B74568C1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4175" y="1144588"/>
            <a:ext cx="4786313" cy="170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F1C505E8-0FBB-FF10-C1A2-38CCF37501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9687" y="3780748"/>
            <a:ext cx="4756150" cy="612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1</a:t>
            </a:r>
            <a:endParaRPr lang="en-GB"/>
          </a:p>
        </p:txBody>
      </p:sp>
      <p:sp>
        <p:nvSpPr>
          <p:cNvPr id="73" name="Text Placeholder 70">
            <a:extLst>
              <a:ext uri="{FF2B5EF4-FFF2-40B4-BE49-F238E27FC236}">
                <a16:creationId xmlns:a16="http://schemas.microsoft.com/office/drawing/2014/main" id="{2A5D38E8-DC7D-C6DE-659A-D88A5D9ED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09687" y="4546773"/>
            <a:ext cx="4786313" cy="170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DA89D675-C44C-3428-5A0C-D98CC67A8C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6450" y="3792385"/>
            <a:ext cx="4756150" cy="612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3</a:t>
            </a:r>
            <a:endParaRPr lang="en-GB"/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80292473-76CB-5178-1F33-752536410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6450" y="4558410"/>
            <a:ext cx="4786313" cy="170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7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43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raphic 2">
            <a:extLst>
              <a:ext uri="{FF2B5EF4-FFF2-40B4-BE49-F238E27FC236}">
                <a16:creationId xmlns:a16="http://schemas.microsoft.com/office/drawing/2014/main" id="{13436A34-8903-491E-EF97-9366F7926F88}"/>
              </a:ext>
            </a:extLst>
          </p:cNvPr>
          <p:cNvSpPr/>
          <p:nvPr/>
        </p:nvSpPr>
        <p:spPr>
          <a:xfrm rot="3383745">
            <a:off x="10957496" y="5839643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65622EE-E055-F65C-CE97-7D4BF9C1533E}"/>
              </a:ext>
            </a:extLst>
          </p:cNvPr>
          <p:cNvCxnSpPr>
            <a:cxnSpLocks/>
          </p:cNvCxnSpPr>
          <p:nvPr/>
        </p:nvCxnSpPr>
        <p:spPr>
          <a:xfrm>
            <a:off x="5622770" y="4287831"/>
            <a:ext cx="0" cy="1412731"/>
          </a:xfrm>
          <a:prstGeom prst="line">
            <a:avLst/>
          </a:prstGeom>
          <a:ln w="3810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Graphic 43">
            <a:extLst>
              <a:ext uri="{FF2B5EF4-FFF2-40B4-BE49-F238E27FC236}">
                <a16:creationId xmlns:a16="http://schemas.microsoft.com/office/drawing/2014/main" id="{950BCAF2-CCC3-4EE2-3EC9-18677C6513AB}"/>
              </a:ext>
            </a:extLst>
          </p:cNvPr>
          <p:cNvSpPr/>
          <p:nvPr/>
        </p:nvSpPr>
        <p:spPr>
          <a:xfrm>
            <a:off x="4409408" y="1618190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Graphic 40">
            <a:extLst>
              <a:ext uri="{FF2B5EF4-FFF2-40B4-BE49-F238E27FC236}">
                <a16:creationId xmlns:a16="http://schemas.microsoft.com/office/drawing/2014/main" id="{0361F718-0519-836E-0EB1-1796F8482A79}"/>
              </a:ext>
            </a:extLst>
          </p:cNvPr>
          <p:cNvSpPr/>
          <p:nvPr/>
        </p:nvSpPr>
        <p:spPr>
          <a:xfrm rot="20340354">
            <a:off x="382551" y="5247383"/>
            <a:ext cx="1233330" cy="137090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28575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Graphic 3">
            <a:extLst>
              <a:ext uri="{FF2B5EF4-FFF2-40B4-BE49-F238E27FC236}">
                <a16:creationId xmlns:a16="http://schemas.microsoft.com/office/drawing/2014/main" id="{4B0EC7A0-F0ED-B07A-0D75-FED7AE646707}"/>
              </a:ext>
            </a:extLst>
          </p:cNvPr>
          <p:cNvSpPr/>
          <p:nvPr/>
        </p:nvSpPr>
        <p:spPr>
          <a:xfrm rot="994080">
            <a:off x="-588822" y="-126788"/>
            <a:ext cx="1568079" cy="171701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Graphic 77">
            <a:extLst>
              <a:ext uri="{FF2B5EF4-FFF2-40B4-BE49-F238E27FC236}">
                <a16:creationId xmlns:a16="http://schemas.microsoft.com/office/drawing/2014/main" id="{F08F9478-EA10-9925-EEF7-2C0E75E71DE5}"/>
              </a:ext>
            </a:extLst>
          </p:cNvPr>
          <p:cNvSpPr/>
          <p:nvPr/>
        </p:nvSpPr>
        <p:spPr>
          <a:xfrm rot="2613610">
            <a:off x="11200936" y="5130145"/>
            <a:ext cx="1122276" cy="1219825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3F5240A-1CD3-ADB2-E6BA-F2A496511DC7}"/>
              </a:ext>
            </a:extLst>
          </p:cNvPr>
          <p:cNvGrpSpPr/>
          <p:nvPr/>
        </p:nvGrpSpPr>
        <p:grpSpPr>
          <a:xfrm>
            <a:off x="465676" y="-602378"/>
            <a:ext cx="1642615" cy="1647770"/>
            <a:chOff x="5600613" y="586069"/>
            <a:chExt cx="3320474" cy="3330895"/>
          </a:xfrm>
          <a:solidFill>
            <a:srgbClr val="212D5E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485275B-90FA-B729-06C9-AC4ACAAB6B39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B47A9BD-F4AE-7AAF-EF8B-1EB6FC7CB6FB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F40751-C337-D0B0-024E-1AC4129851B2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F37E99D-5B59-5DF0-C80B-35837520C339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A16D0CB-8CDB-DBFE-E9CF-CDF00DE40B60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FD6912E-3A5F-FAF8-E327-C342582BA63D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CBB753F5-FA71-9D62-FE9D-F0DDCAA8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70" y="730417"/>
            <a:ext cx="5741607" cy="70201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C5B4D-E67D-7FD1-E41C-703D109BB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8200" y="2247900"/>
            <a:ext cx="2789238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 - Position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A773028-6D54-9C0E-4F13-40AF84177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18199" y="2573781"/>
            <a:ext cx="5499217" cy="1058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DM Sans 14pt"/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[Name] is the  [Position] for Advancing Analytics.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5998F4-64A8-9A47-E354-C68F944D0B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18200" y="4287831"/>
            <a:ext cx="2789238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 - Position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F8FF8A8-9B10-2C74-593F-DCAC8B1669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18199" y="4613712"/>
            <a:ext cx="5499217" cy="1058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DM Sans 14pt"/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[Name] is the  [Position] for Advancing Analytics.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10449A-4922-CC82-BDB2-E4F8C78F03F5}"/>
              </a:ext>
            </a:extLst>
          </p:cNvPr>
          <p:cNvCxnSpPr>
            <a:cxnSpLocks/>
          </p:cNvCxnSpPr>
          <p:nvPr/>
        </p:nvCxnSpPr>
        <p:spPr>
          <a:xfrm>
            <a:off x="5622770" y="2243683"/>
            <a:ext cx="0" cy="1388749"/>
          </a:xfrm>
          <a:prstGeom prst="line">
            <a:avLst/>
          </a:prstGeom>
          <a:ln w="3810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5121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A9AF9B6-555B-1F5E-0E56-FB1F3E34CE5F}"/>
              </a:ext>
            </a:extLst>
          </p:cNvPr>
          <p:cNvGrpSpPr/>
          <p:nvPr/>
        </p:nvGrpSpPr>
        <p:grpSpPr>
          <a:xfrm>
            <a:off x="11946192" y="2098281"/>
            <a:ext cx="433141" cy="348708"/>
            <a:chOff x="11577744" y="1504959"/>
            <a:chExt cx="903737" cy="727569"/>
          </a:xfrm>
        </p:grpSpPr>
        <p:sp>
          <p:nvSpPr>
            <p:cNvPr id="103" name="Graphic 2">
              <a:extLst>
                <a:ext uri="{FF2B5EF4-FFF2-40B4-BE49-F238E27FC236}">
                  <a16:creationId xmlns:a16="http://schemas.microsoft.com/office/drawing/2014/main" id="{58133338-7013-DBF0-5E69-725E33736CB0}"/>
                </a:ext>
              </a:extLst>
            </p:cNvPr>
            <p:cNvSpPr/>
            <p:nvPr/>
          </p:nvSpPr>
          <p:spPr>
            <a:xfrm rot="5024770">
              <a:off x="11874180" y="1538990"/>
              <a:ext cx="641331" cy="573270"/>
            </a:xfrm>
            <a:custGeom>
              <a:avLst/>
              <a:gdLst>
                <a:gd name="connsiteX0" fmla="*/ 503740 w 1007938"/>
                <a:gd name="connsiteY0" fmla="*/ 900876 h 900971"/>
                <a:gd name="connsiteX1" fmla="*/ 96166 w 1007938"/>
                <a:gd name="connsiteY1" fmla="*/ 900876 h 900971"/>
                <a:gd name="connsiteX2" fmla="*/ 29586 w 1007938"/>
                <a:gd name="connsiteY2" fmla="*/ 877350 h 900971"/>
                <a:gd name="connsiteX3" fmla="*/ 13965 w 1007938"/>
                <a:gd name="connsiteY3" fmla="*/ 760287 h 900971"/>
                <a:gd name="connsiteX4" fmla="*/ 127979 w 1007938"/>
                <a:gd name="connsiteY4" fmla="*/ 562453 h 900971"/>
                <a:gd name="connsiteX5" fmla="*/ 424111 w 1007938"/>
                <a:gd name="connsiteY5" fmla="*/ 47151 h 900971"/>
                <a:gd name="connsiteX6" fmla="*/ 584417 w 1007938"/>
                <a:gd name="connsiteY6" fmla="*/ 46960 h 900971"/>
                <a:gd name="connsiteX7" fmla="*/ 721768 w 1007938"/>
                <a:gd name="connsiteY7" fmla="*/ 286800 h 900971"/>
                <a:gd name="connsiteX8" fmla="*/ 994468 w 1007938"/>
                <a:gd name="connsiteY8" fmla="*/ 761430 h 900971"/>
                <a:gd name="connsiteX9" fmla="*/ 972370 w 1007938"/>
                <a:gd name="connsiteY9" fmla="*/ 883065 h 900971"/>
                <a:gd name="connsiteX10" fmla="*/ 912363 w 1007938"/>
                <a:gd name="connsiteY10" fmla="*/ 900972 h 900971"/>
                <a:gd name="connsiteX11" fmla="*/ 503740 w 1007938"/>
                <a:gd name="connsiteY11" fmla="*/ 900972 h 9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938" h="900971">
                  <a:moveTo>
                    <a:pt x="503740" y="900876"/>
                  </a:moveTo>
                  <a:cubicBezTo>
                    <a:pt x="367914" y="900876"/>
                    <a:pt x="231992" y="900876"/>
                    <a:pt x="96166" y="900876"/>
                  </a:cubicBezTo>
                  <a:cubicBezTo>
                    <a:pt x="71115" y="900876"/>
                    <a:pt x="48541" y="894495"/>
                    <a:pt x="29586" y="877350"/>
                  </a:cubicBezTo>
                  <a:cubicBezTo>
                    <a:pt x="-2990" y="847917"/>
                    <a:pt x="-9371" y="801150"/>
                    <a:pt x="13965" y="760287"/>
                  </a:cubicBezTo>
                  <a:cubicBezTo>
                    <a:pt x="51779" y="694279"/>
                    <a:pt x="89974" y="628366"/>
                    <a:pt x="127979" y="562453"/>
                  </a:cubicBezTo>
                  <a:cubicBezTo>
                    <a:pt x="226944" y="390813"/>
                    <a:pt x="327052" y="219839"/>
                    <a:pt x="424111" y="47151"/>
                  </a:cubicBezTo>
                  <a:cubicBezTo>
                    <a:pt x="458306" y="-13619"/>
                    <a:pt x="548032" y="-17715"/>
                    <a:pt x="584417" y="46960"/>
                  </a:cubicBezTo>
                  <a:cubicBezTo>
                    <a:pt x="629566" y="127256"/>
                    <a:pt x="675952" y="206885"/>
                    <a:pt x="721768" y="286800"/>
                  </a:cubicBezTo>
                  <a:cubicBezTo>
                    <a:pt x="812541" y="445010"/>
                    <a:pt x="903028" y="603506"/>
                    <a:pt x="994468" y="761430"/>
                  </a:cubicBezTo>
                  <a:cubicBezTo>
                    <a:pt x="1020757" y="806865"/>
                    <a:pt x="1005994" y="856871"/>
                    <a:pt x="972370" y="883065"/>
                  </a:cubicBezTo>
                  <a:cubicBezTo>
                    <a:pt x="954749" y="896781"/>
                    <a:pt x="934175" y="900972"/>
                    <a:pt x="912363" y="900972"/>
                  </a:cubicBezTo>
                  <a:cubicBezTo>
                    <a:pt x="776155" y="900972"/>
                    <a:pt x="639948" y="900972"/>
                    <a:pt x="503740" y="900972"/>
                  </a:cubicBezTo>
                </a:path>
              </a:pathLst>
            </a:custGeom>
            <a:solidFill>
              <a:srgbClr val="212D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19E269B-E7DE-AD30-4ABF-79BA3BD36B0C}"/>
                </a:ext>
              </a:extLst>
            </p:cNvPr>
            <p:cNvGrpSpPr/>
            <p:nvPr/>
          </p:nvGrpSpPr>
          <p:grpSpPr>
            <a:xfrm rot="21070396">
              <a:off x="11577744" y="1700267"/>
              <a:ext cx="594482" cy="532261"/>
              <a:chOff x="5586412" y="1068343"/>
              <a:chExt cx="3151197" cy="2821379"/>
            </a:xfrm>
            <a:solidFill>
              <a:srgbClr val="4B64FF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73A3CA6-7A9A-1439-AEEF-34F3F1C8E107}"/>
                  </a:ext>
                </a:extLst>
              </p:cNvPr>
              <p:cNvSpPr/>
              <p:nvPr/>
            </p:nvSpPr>
            <p:spPr>
              <a:xfrm>
                <a:off x="5994119" y="3831017"/>
                <a:ext cx="1083991" cy="58705"/>
              </a:xfrm>
              <a:custGeom>
                <a:avLst/>
                <a:gdLst>
                  <a:gd name="connsiteX0" fmla="*/ 1025287 w 1083991"/>
                  <a:gd name="connsiteY0" fmla="*/ 29353 h 58705"/>
                  <a:gd name="connsiteX1" fmla="*/ 1054639 w 1083991"/>
                  <a:gd name="connsiteY1" fmla="*/ 0 h 58705"/>
                  <a:gd name="connsiteX2" fmla="*/ 1054639 w 1083991"/>
                  <a:gd name="connsiteY2" fmla="*/ 0 h 58705"/>
                  <a:gd name="connsiteX3" fmla="*/ 1083992 w 1083991"/>
                  <a:gd name="connsiteY3" fmla="*/ 29353 h 58705"/>
                  <a:gd name="connsiteX4" fmla="*/ 1083992 w 1083991"/>
                  <a:gd name="connsiteY4" fmla="*/ 29353 h 58705"/>
                  <a:gd name="connsiteX5" fmla="*/ 1054639 w 1083991"/>
                  <a:gd name="connsiteY5" fmla="*/ 58705 h 58705"/>
                  <a:gd name="connsiteX6" fmla="*/ 1054639 w 1083991"/>
                  <a:gd name="connsiteY6" fmla="*/ 58705 h 58705"/>
                  <a:gd name="connsiteX7" fmla="*/ 1025287 w 1083991"/>
                  <a:gd name="connsiteY7" fmla="*/ 29353 h 58705"/>
                  <a:gd name="connsiteX8" fmla="*/ 0 w 1083991"/>
                  <a:gd name="connsiteY8" fmla="*/ 29353 h 58705"/>
                  <a:gd name="connsiteX9" fmla="*/ 29353 w 1083991"/>
                  <a:gd name="connsiteY9" fmla="*/ 0 h 58705"/>
                  <a:gd name="connsiteX10" fmla="*/ 29353 w 1083991"/>
                  <a:gd name="connsiteY10" fmla="*/ 0 h 58705"/>
                  <a:gd name="connsiteX11" fmla="*/ 58705 w 1083991"/>
                  <a:gd name="connsiteY11" fmla="*/ 29353 h 58705"/>
                  <a:gd name="connsiteX12" fmla="*/ 58705 w 1083991"/>
                  <a:gd name="connsiteY12" fmla="*/ 29353 h 58705"/>
                  <a:gd name="connsiteX13" fmla="*/ 29353 w 1083991"/>
                  <a:gd name="connsiteY13" fmla="*/ 58705 h 58705"/>
                  <a:gd name="connsiteX14" fmla="*/ 29353 w 1083991"/>
                  <a:gd name="connsiteY14" fmla="*/ 58705 h 58705"/>
                  <a:gd name="connsiteX15" fmla="*/ 0 w 1083991"/>
                  <a:gd name="connsiteY15" fmla="*/ 29353 h 58705"/>
                  <a:gd name="connsiteX16" fmla="*/ 911398 w 1083991"/>
                  <a:gd name="connsiteY16" fmla="*/ 29353 h 58705"/>
                  <a:gd name="connsiteX17" fmla="*/ 940751 w 1083991"/>
                  <a:gd name="connsiteY17" fmla="*/ 0 h 58705"/>
                  <a:gd name="connsiteX18" fmla="*/ 940751 w 1083991"/>
                  <a:gd name="connsiteY18" fmla="*/ 0 h 58705"/>
                  <a:gd name="connsiteX19" fmla="*/ 970104 w 1083991"/>
                  <a:gd name="connsiteY19" fmla="*/ 29353 h 58705"/>
                  <a:gd name="connsiteX20" fmla="*/ 970104 w 1083991"/>
                  <a:gd name="connsiteY20" fmla="*/ 29353 h 58705"/>
                  <a:gd name="connsiteX21" fmla="*/ 940751 w 1083991"/>
                  <a:gd name="connsiteY21" fmla="*/ 58705 h 58705"/>
                  <a:gd name="connsiteX22" fmla="*/ 940751 w 1083991"/>
                  <a:gd name="connsiteY22" fmla="*/ 58705 h 58705"/>
                  <a:gd name="connsiteX23" fmla="*/ 911398 w 1083991"/>
                  <a:gd name="connsiteY23" fmla="*/ 29353 h 58705"/>
                  <a:gd name="connsiteX24" fmla="*/ 797510 w 1083991"/>
                  <a:gd name="connsiteY24" fmla="*/ 29353 h 58705"/>
                  <a:gd name="connsiteX25" fmla="*/ 826863 w 1083991"/>
                  <a:gd name="connsiteY25" fmla="*/ 0 h 58705"/>
                  <a:gd name="connsiteX26" fmla="*/ 826863 w 1083991"/>
                  <a:gd name="connsiteY26" fmla="*/ 0 h 58705"/>
                  <a:gd name="connsiteX27" fmla="*/ 856216 w 1083991"/>
                  <a:gd name="connsiteY27" fmla="*/ 29353 h 58705"/>
                  <a:gd name="connsiteX28" fmla="*/ 856216 w 1083991"/>
                  <a:gd name="connsiteY28" fmla="*/ 29353 h 58705"/>
                  <a:gd name="connsiteX29" fmla="*/ 826863 w 1083991"/>
                  <a:gd name="connsiteY29" fmla="*/ 58705 h 58705"/>
                  <a:gd name="connsiteX30" fmla="*/ 826863 w 1083991"/>
                  <a:gd name="connsiteY30" fmla="*/ 58705 h 58705"/>
                  <a:gd name="connsiteX31" fmla="*/ 797510 w 1083991"/>
                  <a:gd name="connsiteY31" fmla="*/ 29353 h 58705"/>
                  <a:gd name="connsiteX32" fmla="*/ 455846 w 1083991"/>
                  <a:gd name="connsiteY32" fmla="*/ 29353 h 58705"/>
                  <a:gd name="connsiteX33" fmla="*/ 484905 w 1083991"/>
                  <a:gd name="connsiteY33" fmla="*/ 0 h 58705"/>
                  <a:gd name="connsiteX34" fmla="*/ 484905 w 1083991"/>
                  <a:gd name="connsiteY34" fmla="*/ 0 h 58705"/>
                  <a:gd name="connsiteX35" fmla="*/ 514551 w 1083991"/>
                  <a:gd name="connsiteY35" fmla="*/ 29353 h 58705"/>
                  <a:gd name="connsiteX36" fmla="*/ 514551 w 1083991"/>
                  <a:gd name="connsiteY36" fmla="*/ 29353 h 58705"/>
                  <a:gd name="connsiteX37" fmla="*/ 484905 w 1083991"/>
                  <a:gd name="connsiteY37" fmla="*/ 58705 h 58705"/>
                  <a:gd name="connsiteX38" fmla="*/ 484905 w 1083991"/>
                  <a:gd name="connsiteY38" fmla="*/ 58705 h 58705"/>
                  <a:gd name="connsiteX39" fmla="*/ 455846 w 1083991"/>
                  <a:gd name="connsiteY39" fmla="*/ 29353 h 58705"/>
                  <a:gd name="connsiteX40" fmla="*/ 113888 w 1083991"/>
                  <a:gd name="connsiteY40" fmla="*/ 29353 h 58705"/>
                  <a:gd name="connsiteX41" fmla="*/ 143241 w 1083991"/>
                  <a:gd name="connsiteY41" fmla="*/ 0 h 58705"/>
                  <a:gd name="connsiteX42" fmla="*/ 143241 w 1083991"/>
                  <a:gd name="connsiteY42" fmla="*/ 0 h 58705"/>
                  <a:gd name="connsiteX43" fmla="*/ 172593 w 1083991"/>
                  <a:gd name="connsiteY43" fmla="*/ 29353 h 58705"/>
                  <a:gd name="connsiteX44" fmla="*/ 172593 w 1083991"/>
                  <a:gd name="connsiteY44" fmla="*/ 29353 h 58705"/>
                  <a:gd name="connsiteX45" fmla="*/ 143241 w 1083991"/>
                  <a:gd name="connsiteY45" fmla="*/ 58705 h 58705"/>
                  <a:gd name="connsiteX46" fmla="*/ 143241 w 1083991"/>
                  <a:gd name="connsiteY46" fmla="*/ 58705 h 58705"/>
                  <a:gd name="connsiteX47" fmla="*/ 113888 w 1083991"/>
                  <a:gd name="connsiteY47" fmla="*/ 29353 h 58705"/>
                  <a:gd name="connsiteX48" fmla="*/ 683622 w 1083991"/>
                  <a:gd name="connsiteY48" fmla="*/ 29353 h 58705"/>
                  <a:gd name="connsiteX49" fmla="*/ 712975 w 1083991"/>
                  <a:gd name="connsiteY49" fmla="*/ 0 h 58705"/>
                  <a:gd name="connsiteX50" fmla="*/ 712975 w 1083991"/>
                  <a:gd name="connsiteY50" fmla="*/ 0 h 58705"/>
                  <a:gd name="connsiteX51" fmla="*/ 742327 w 1083991"/>
                  <a:gd name="connsiteY51" fmla="*/ 29353 h 58705"/>
                  <a:gd name="connsiteX52" fmla="*/ 742327 w 1083991"/>
                  <a:gd name="connsiteY52" fmla="*/ 29353 h 58705"/>
                  <a:gd name="connsiteX53" fmla="*/ 712975 w 1083991"/>
                  <a:gd name="connsiteY53" fmla="*/ 58705 h 58705"/>
                  <a:gd name="connsiteX54" fmla="*/ 712975 w 1083991"/>
                  <a:gd name="connsiteY54" fmla="*/ 58705 h 58705"/>
                  <a:gd name="connsiteX55" fmla="*/ 683622 w 1083991"/>
                  <a:gd name="connsiteY55" fmla="*/ 29353 h 58705"/>
                  <a:gd name="connsiteX56" fmla="*/ 569734 w 1083991"/>
                  <a:gd name="connsiteY56" fmla="*/ 29353 h 58705"/>
                  <a:gd name="connsiteX57" fmla="*/ 599087 w 1083991"/>
                  <a:gd name="connsiteY57" fmla="*/ 0 h 58705"/>
                  <a:gd name="connsiteX58" fmla="*/ 599087 w 1083991"/>
                  <a:gd name="connsiteY58" fmla="*/ 0 h 58705"/>
                  <a:gd name="connsiteX59" fmla="*/ 628439 w 1083991"/>
                  <a:gd name="connsiteY59" fmla="*/ 29353 h 58705"/>
                  <a:gd name="connsiteX60" fmla="*/ 628439 w 1083991"/>
                  <a:gd name="connsiteY60" fmla="*/ 29353 h 58705"/>
                  <a:gd name="connsiteX61" fmla="*/ 599087 w 1083991"/>
                  <a:gd name="connsiteY61" fmla="*/ 58705 h 58705"/>
                  <a:gd name="connsiteX62" fmla="*/ 599087 w 1083991"/>
                  <a:gd name="connsiteY62" fmla="*/ 58705 h 58705"/>
                  <a:gd name="connsiteX63" fmla="*/ 569734 w 1083991"/>
                  <a:gd name="connsiteY63" fmla="*/ 29353 h 58705"/>
                  <a:gd name="connsiteX64" fmla="*/ 341958 w 1083991"/>
                  <a:gd name="connsiteY64" fmla="*/ 29353 h 58705"/>
                  <a:gd name="connsiteX65" fmla="*/ 371017 w 1083991"/>
                  <a:gd name="connsiteY65" fmla="*/ 0 h 58705"/>
                  <a:gd name="connsiteX66" fmla="*/ 371017 w 1083991"/>
                  <a:gd name="connsiteY66" fmla="*/ 0 h 58705"/>
                  <a:gd name="connsiteX67" fmla="*/ 400663 w 1083991"/>
                  <a:gd name="connsiteY67" fmla="*/ 29353 h 58705"/>
                  <a:gd name="connsiteX68" fmla="*/ 400663 w 1083991"/>
                  <a:gd name="connsiteY68" fmla="*/ 29353 h 58705"/>
                  <a:gd name="connsiteX69" fmla="*/ 371017 w 1083991"/>
                  <a:gd name="connsiteY69" fmla="*/ 58705 h 58705"/>
                  <a:gd name="connsiteX70" fmla="*/ 371017 w 1083991"/>
                  <a:gd name="connsiteY70" fmla="*/ 58705 h 58705"/>
                  <a:gd name="connsiteX71" fmla="*/ 341958 w 1083991"/>
                  <a:gd name="connsiteY71" fmla="*/ 29353 h 58705"/>
                  <a:gd name="connsiteX72" fmla="*/ 227776 w 1083991"/>
                  <a:gd name="connsiteY72" fmla="*/ 29353 h 58705"/>
                  <a:gd name="connsiteX73" fmla="*/ 257129 w 1083991"/>
                  <a:gd name="connsiteY73" fmla="*/ 0 h 58705"/>
                  <a:gd name="connsiteX74" fmla="*/ 257129 w 1083991"/>
                  <a:gd name="connsiteY74" fmla="*/ 0 h 58705"/>
                  <a:gd name="connsiteX75" fmla="*/ 286481 w 1083991"/>
                  <a:gd name="connsiteY75" fmla="*/ 29353 h 58705"/>
                  <a:gd name="connsiteX76" fmla="*/ 286481 w 1083991"/>
                  <a:gd name="connsiteY76" fmla="*/ 29353 h 58705"/>
                  <a:gd name="connsiteX77" fmla="*/ 257129 w 1083991"/>
                  <a:gd name="connsiteY77" fmla="*/ 58705 h 58705"/>
                  <a:gd name="connsiteX78" fmla="*/ 257129 w 1083991"/>
                  <a:gd name="connsiteY78" fmla="*/ 58705 h 58705"/>
                  <a:gd name="connsiteX79" fmla="*/ 227776 w 1083991"/>
                  <a:gd name="connsiteY79" fmla="*/ 29353 h 58705"/>
                  <a:gd name="connsiteX80" fmla="*/ 143241 w 1083991"/>
                  <a:gd name="connsiteY80" fmla="*/ 0 h 58705"/>
                  <a:gd name="connsiteX81" fmla="*/ 143241 w 1083991"/>
                  <a:gd name="connsiteY81" fmla="*/ 0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083991" h="58705">
                    <a:moveTo>
                      <a:pt x="1025287" y="29353"/>
                    </a:moveTo>
                    <a:cubicBezTo>
                      <a:pt x="1025287" y="13209"/>
                      <a:pt x="1038495" y="0"/>
                      <a:pt x="1054639" y="0"/>
                    </a:cubicBezTo>
                    <a:lnTo>
                      <a:pt x="1054639" y="0"/>
                    </a:lnTo>
                    <a:cubicBezTo>
                      <a:pt x="1070783" y="0"/>
                      <a:pt x="1083992" y="13209"/>
                      <a:pt x="1083992" y="29353"/>
                    </a:cubicBezTo>
                    <a:lnTo>
                      <a:pt x="1083992" y="29353"/>
                    </a:lnTo>
                    <a:cubicBezTo>
                      <a:pt x="1083992" y="45496"/>
                      <a:pt x="1070783" y="58705"/>
                      <a:pt x="1054639" y="58705"/>
                    </a:cubicBezTo>
                    <a:lnTo>
                      <a:pt x="1054639" y="58705"/>
                    </a:lnTo>
                    <a:cubicBezTo>
                      <a:pt x="1038495" y="58705"/>
                      <a:pt x="1025287" y="45496"/>
                      <a:pt x="1025287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790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  <a:moveTo>
                      <a:pt x="911398" y="29353"/>
                    </a:moveTo>
                    <a:cubicBezTo>
                      <a:pt x="911398" y="13209"/>
                      <a:pt x="924607" y="0"/>
                      <a:pt x="940751" y="0"/>
                    </a:cubicBezTo>
                    <a:lnTo>
                      <a:pt x="940751" y="0"/>
                    </a:lnTo>
                    <a:cubicBezTo>
                      <a:pt x="956895" y="0"/>
                      <a:pt x="970104" y="13209"/>
                      <a:pt x="970104" y="29353"/>
                    </a:cubicBezTo>
                    <a:lnTo>
                      <a:pt x="970104" y="29353"/>
                    </a:lnTo>
                    <a:cubicBezTo>
                      <a:pt x="970104" y="45496"/>
                      <a:pt x="956895" y="58705"/>
                      <a:pt x="940751" y="58705"/>
                    </a:cubicBezTo>
                    <a:lnTo>
                      <a:pt x="940751" y="58705"/>
                    </a:lnTo>
                    <a:cubicBezTo>
                      <a:pt x="924607" y="58705"/>
                      <a:pt x="911398" y="45496"/>
                      <a:pt x="911398" y="29353"/>
                    </a:cubicBezTo>
                    <a:close/>
                    <a:moveTo>
                      <a:pt x="797510" y="29353"/>
                    </a:moveTo>
                    <a:cubicBezTo>
                      <a:pt x="797510" y="13209"/>
                      <a:pt x="810719" y="0"/>
                      <a:pt x="826863" y="0"/>
                    </a:cubicBezTo>
                    <a:lnTo>
                      <a:pt x="826863" y="0"/>
                    </a:lnTo>
                    <a:cubicBezTo>
                      <a:pt x="843007" y="0"/>
                      <a:pt x="856216" y="13209"/>
                      <a:pt x="856216" y="29353"/>
                    </a:cubicBezTo>
                    <a:lnTo>
                      <a:pt x="856216" y="29353"/>
                    </a:lnTo>
                    <a:cubicBezTo>
                      <a:pt x="856216" y="45496"/>
                      <a:pt x="843007" y="58705"/>
                      <a:pt x="826863" y="58705"/>
                    </a:cubicBezTo>
                    <a:lnTo>
                      <a:pt x="826863" y="58705"/>
                    </a:lnTo>
                    <a:cubicBezTo>
                      <a:pt x="810719" y="58705"/>
                      <a:pt x="797510" y="45496"/>
                      <a:pt x="797510" y="29353"/>
                    </a:cubicBezTo>
                    <a:close/>
                    <a:moveTo>
                      <a:pt x="455846" y="29353"/>
                    </a:moveTo>
                    <a:cubicBezTo>
                      <a:pt x="455846" y="12915"/>
                      <a:pt x="468761" y="0"/>
                      <a:pt x="484905" y="0"/>
                    </a:cubicBezTo>
                    <a:lnTo>
                      <a:pt x="484905" y="0"/>
                    </a:lnTo>
                    <a:cubicBezTo>
                      <a:pt x="501343" y="0"/>
                      <a:pt x="514551" y="13209"/>
                      <a:pt x="514551" y="29353"/>
                    </a:cubicBezTo>
                    <a:lnTo>
                      <a:pt x="514551" y="29353"/>
                    </a:lnTo>
                    <a:cubicBezTo>
                      <a:pt x="514551" y="45496"/>
                      <a:pt x="501343" y="58705"/>
                      <a:pt x="484905" y="58705"/>
                    </a:cubicBezTo>
                    <a:lnTo>
                      <a:pt x="484905" y="58705"/>
                    </a:lnTo>
                    <a:cubicBezTo>
                      <a:pt x="468761" y="58705"/>
                      <a:pt x="455846" y="45496"/>
                      <a:pt x="455846" y="29353"/>
                    </a:cubicBezTo>
                    <a:close/>
                    <a:moveTo>
                      <a:pt x="113888" y="29353"/>
                    </a:moveTo>
                    <a:cubicBezTo>
                      <a:pt x="113888" y="13209"/>
                      <a:pt x="127097" y="0"/>
                      <a:pt x="143241" y="0"/>
                    </a:cubicBezTo>
                    <a:lnTo>
                      <a:pt x="143241" y="0"/>
                    </a:lnTo>
                    <a:cubicBezTo>
                      <a:pt x="159385" y="0"/>
                      <a:pt x="172593" y="13209"/>
                      <a:pt x="172593" y="29353"/>
                    </a:cubicBezTo>
                    <a:lnTo>
                      <a:pt x="172593" y="29353"/>
                    </a:lnTo>
                    <a:cubicBezTo>
                      <a:pt x="172593" y="45496"/>
                      <a:pt x="159678" y="58705"/>
                      <a:pt x="143241" y="58705"/>
                    </a:cubicBezTo>
                    <a:lnTo>
                      <a:pt x="143241" y="58705"/>
                    </a:lnTo>
                    <a:cubicBezTo>
                      <a:pt x="127097" y="58705"/>
                      <a:pt x="113888" y="45496"/>
                      <a:pt x="113888" y="29353"/>
                    </a:cubicBezTo>
                    <a:close/>
                    <a:moveTo>
                      <a:pt x="683622" y="29353"/>
                    </a:moveTo>
                    <a:cubicBezTo>
                      <a:pt x="683622" y="13209"/>
                      <a:pt x="696537" y="0"/>
                      <a:pt x="712975" y="0"/>
                    </a:cubicBezTo>
                    <a:lnTo>
                      <a:pt x="712975" y="0"/>
                    </a:lnTo>
                    <a:cubicBezTo>
                      <a:pt x="729119" y="0"/>
                      <a:pt x="742327" y="13209"/>
                      <a:pt x="742327" y="29353"/>
                    </a:cubicBezTo>
                    <a:lnTo>
                      <a:pt x="742327" y="29353"/>
                    </a:lnTo>
                    <a:cubicBezTo>
                      <a:pt x="742327" y="45496"/>
                      <a:pt x="729119" y="58705"/>
                      <a:pt x="712975" y="58705"/>
                    </a:cubicBezTo>
                    <a:lnTo>
                      <a:pt x="712975" y="58705"/>
                    </a:lnTo>
                    <a:cubicBezTo>
                      <a:pt x="696537" y="58705"/>
                      <a:pt x="683622" y="45496"/>
                      <a:pt x="683622" y="29353"/>
                    </a:cubicBezTo>
                    <a:close/>
                    <a:moveTo>
                      <a:pt x="569734" y="29353"/>
                    </a:moveTo>
                    <a:cubicBezTo>
                      <a:pt x="569734" y="13209"/>
                      <a:pt x="582649" y="0"/>
                      <a:pt x="599087" y="0"/>
                    </a:cubicBezTo>
                    <a:lnTo>
                      <a:pt x="599087" y="0"/>
                    </a:lnTo>
                    <a:cubicBezTo>
                      <a:pt x="615231" y="0"/>
                      <a:pt x="628439" y="13209"/>
                      <a:pt x="628439" y="29353"/>
                    </a:cubicBezTo>
                    <a:lnTo>
                      <a:pt x="628439" y="29353"/>
                    </a:lnTo>
                    <a:cubicBezTo>
                      <a:pt x="628439" y="45496"/>
                      <a:pt x="615231" y="58705"/>
                      <a:pt x="599087" y="58705"/>
                    </a:cubicBezTo>
                    <a:lnTo>
                      <a:pt x="599087" y="58705"/>
                    </a:lnTo>
                    <a:cubicBezTo>
                      <a:pt x="582649" y="58705"/>
                      <a:pt x="569734" y="45496"/>
                      <a:pt x="569734" y="29353"/>
                    </a:cubicBezTo>
                    <a:close/>
                    <a:moveTo>
                      <a:pt x="341958" y="29353"/>
                    </a:moveTo>
                    <a:cubicBezTo>
                      <a:pt x="341958" y="13209"/>
                      <a:pt x="354873" y="0"/>
                      <a:pt x="371017" y="0"/>
                    </a:cubicBezTo>
                    <a:lnTo>
                      <a:pt x="371017" y="0"/>
                    </a:lnTo>
                    <a:cubicBezTo>
                      <a:pt x="387454" y="0"/>
                      <a:pt x="400663" y="13209"/>
                      <a:pt x="400663" y="29353"/>
                    </a:cubicBezTo>
                    <a:lnTo>
                      <a:pt x="400663" y="29353"/>
                    </a:lnTo>
                    <a:cubicBezTo>
                      <a:pt x="400663" y="45496"/>
                      <a:pt x="387454" y="58705"/>
                      <a:pt x="371017" y="58705"/>
                    </a:cubicBezTo>
                    <a:lnTo>
                      <a:pt x="371017" y="58705"/>
                    </a:lnTo>
                    <a:cubicBezTo>
                      <a:pt x="354873" y="58705"/>
                      <a:pt x="341958" y="45496"/>
                      <a:pt x="341958" y="29353"/>
                    </a:cubicBezTo>
                    <a:close/>
                    <a:moveTo>
                      <a:pt x="227776" y="29353"/>
                    </a:moveTo>
                    <a:cubicBezTo>
                      <a:pt x="227776" y="13209"/>
                      <a:pt x="240985" y="0"/>
                      <a:pt x="257129" y="0"/>
                    </a:cubicBezTo>
                    <a:lnTo>
                      <a:pt x="257129" y="0"/>
                    </a:lnTo>
                    <a:cubicBezTo>
                      <a:pt x="273566" y="0"/>
                      <a:pt x="286481" y="12915"/>
                      <a:pt x="286481" y="29353"/>
                    </a:cubicBezTo>
                    <a:lnTo>
                      <a:pt x="286481" y="29353"/>
                    </a:lnTo>
                    <a:cubicBezTo>
                      <a:pt x="286481" y="45496"/>
                      <a:pt x="273566" y="58705"/>
                      <a:pt x="257129" y="58705"/>
                    </a:cubicBezTo>
                    <a:lnTo>
                      <a:pt x="257129" y="58705"/>
                    </a:lnTo>
                    <a:cubicBezTo>
                      <a:pt x="240985" y="58705"/>
                      <a:pt x="227776" y="45496"/>
                      <a:pt x="227776" y="29353"/>
                    </a:cubicBezTo>
                    <a:close/>
                    <a:moveTo>
                      <a:pt x="143241" y="0"/>
                    </a:moveTo>
                    <a:lnTo>
                      <a:pt x="14324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EFCBF4A-F98B-948A-60EF-EBDCABFE8F51}"/>
                  </a:ext>
                </a:extLst>
              </p:cNvPr>
              <p:cNvSpPr/>
              <p:nvPr/>
            </p:nvSpPr>
            <p:spPr>
              <a:xfrm>
                <a:off x="5770907" y="3814769"/>
                <a:ext cx="58385" cy="58808"/>
              </a:xfrm>
              <a:custGeom>
                <a:avLst/>
                <a:gdLst>
                  <a:gd name="connsiteX0" fmla="*/ 20092 w 58385"/>
                  <a:gd name="connsiteY0" fmla="*/ 57341 h 58808"/>
                  <a:gd name="connsiteX1" fmla="*/ 1600 w 58385"/>
                  <a:gd name="connsiteY1" fmla="*/ 20063 h 58808"/>
                  <a:gd name="connsiteX2" fmla="*/ 1600 w 58385"/>
                  <a:gd name="connsiteY2" fmla="*/ 20063 h 58808"/>
                  <a:gd name="connsiteX3" fmla="*/ 38584 w 58385"/>
                  <a:gd name="connsiteY3" fmla="*/ 1571 h 58808"/>
                  <a:gd name="connsiteX4" fmla="*/ 38584 w 58385"/>
                  <a:gd name="connsiteY4" fmla="*/ 1571 h 58808"/>
                  <a:gd name="connsiteX5" fmla="*/ 56783 w 58385"/>
                  <a:gd name="connsiteY5" fmla="*/ 38849 h 58808"/>
                  <a:gd name="connsiteX6" fmla="*/ 56783 w 58385"/>
                  <a:gd name="connsiteY6" fmla="*/ 38849 h 58808"/>
                  <a:gd name="connsiteX7" fmla="*/ 29192 w 58385"/>
                  <a:gd name="connsiteY7" fmla="*/ 58809 h 58808"/>
                  <a:gd name="connsiteX8" fmla="*/ 29192 w 58385"/>
                  <a:gd name="connsiteY8" fmla="*/ 58809 h 58808"/>
                  <a:gd name="connsiteX9" fmla="*/ 19799 w 58385"/>
                  <a:gd name="connsiteY9" fmla="*/ 57341 h 5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5" h="58808">
                    <a:moveTo>
                      <a:pt x="20092" y="57341"/>
                    </a:moveTo>
                    <a:cubicBezTo>
                      <a:pt x="4535" y="52057"/>
                      <a:pt x="-3683" y="35326"/>
                      <a:pt x="1600" y="20063"/>
                    </a:cubicBezTo>
                    <a:lnTo>
                      <a:pt x="1600" y="20063"/>
                    </a:lnTo>
                    <a:cubicBezTo>
                      <a:pt x="6590" y="4800"/>
                      <a:pt x="23321" y="-3712"/>
                      <a:pt x="38584" y="1571"/>
                    </a:cubicBezTo>
                    <a:lnTo>
                      <a:pt x="38584" y="1571"/>
                    </a:lnTo>
                    <a:cubicBezTo>
                      <a:pt x="53848" y="6855"/>
                      <a:pt x="62067" y="23292"/>
                      <a:pt x="56783" y="38849"/>
                    </a:cubicBezTo>
                    <a:lnTo>
                      <a:pt x="56783" y="38849"/>
                    </a:lnTo>
                    <a:cubicBezTo>
                      <a:pt x="52674" y="50883"/>
                      <a:pt x="41226" y="58809"/>
                      <a:pt x="29192" y="58809"/>
                    </a:cubicBezTo>
                    <a:lnTo>
                      <a:pt x="29192" y="58809"/>
                    </a:lnTo>
                    <a:cubicBezTo>
                      <a:pt x="25963" y="58809"/>
                      <a:pt x="22734" y="58222"/>
                      <a:pt x="19799" y="57341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6B4D714-2196-B988-0C2A-B8CD2E19B3E5}"/>
                  </a:ext>
                </a:extLst>
              </p:cNvPr>
              <p:cNvSpPr/>
              <p:nvPr/>
            </p:nvSpPr>
            <p:spPr>
              <a:xfrm>
                <a:off x="5586412" y="3522639"/>
                <a:ext cx="74480" cy="188031"/>
              </a:xfrm>
              <a:custGeom>
                <a:avLst/>
                <a:gdLst>
                  <a:gd name="connsiteX0" fmla="*/ 17612 w 74480"/>
                  <a:gd name="connsiteY0" fmla="*/ 168952 h 188031"/>
                  <a:gd name="connsiteX1" fmla="*/ 34636 w 74480"/>
                  <a:gd name="connsiteY1" fmla="*/ 131088 h 188031"/>
                  <a:gd name="connsiteX2" fmla="*/ 34636 w 74480"/>
                  <a:gd name="connsiteY2" fmla="*/ 131088 h 188031"/>
                  <a:gd name="connsiteX3" fmla="*/ 72501 w 74480"/>
                  <a:gd name="connsiteY3" fmla="*/ 148112 h 188031"/>
                  <a:gd name="connsiteX4" fmla="*/ 72501 w 74480"/>
                  <a:gd name="connsiteY4" fmla="*/ 148112 h 188031"/>
                  <a:gd name="connsiteX5" fmla="*/ 55476 w 74480"/>
                  <a:gd name="connsiteY5" fmla="*/ 185977 h 188031"/>
                  <a:gd name="connsiteX6" fmla="*/ 55476 w 74480"/>
                  <a:gd name="connsiteY6" fmla="*/ 185977 h 188031"/>
                  <a:gd name="connsiteX7" fmla="*/ 45203 w 74480"/>
                  <a:gd name="connsiteY7" fmla="*/ 188031 h 188031"/>
                  <a:gd name="connsiteX8" fmla="*/ 45203 w 74480"/>
                  <a:gd name="connsiteY8" fmla="*/ 188031 h 188031"/>
                  <a:gd name="connsiteX9" fmla="*/ 17612 w 74480"/>
                  <a:gd name="connsiteY9" fmla="*/ 168952 h 188031"/>
                  <a:gd name="connsiteX10" fmla="*/ 26124 w 74480"/>
                  <a:gd name="connsiteY10" fmla="*/ 58587 h 188031"/>
                  <a:gd name="connsiteX11" fmla="*/ 294 w 74480"/>
                  <a:gd name="connsiteY11" fmla="*/ 26299 h 188031"/>
                  <a:gd name="connsiteX12" fmla="*/ 0 w 74480"/>
                  <a:gd name="connsiteY12" fmla="*/ 26299 h 188031"/>
                  <a:gd name="connsiteX13" fmla="*/ 32288 w 74480"/>
                  <a:gd name="connsiteY13" fmla="*/ 175 h 188031"/>
                  <a:gd name="connsiteX14" fmla="*/ 32288 w 74480"/>
                  <a:gd name="connsiteY14" fmla="*/ 175 h 188031"/>
                  <a:gd name="connsiteX15" fmla="*/ 58412 w 74480"/>
                  <a:gd name="connsiteY15" fmla="*/ 32756 h 188031"/>
                  <a:gd name="connsiteX16" fmla="*/ 58412 w 74480"/>
                  <a:gd name="connsiteY16" fmla="*/ 32756 h 188031"/>
                  <a:gd name="connsiteX17" fmla="*/ 29059 w 74480"/>
                  <a:gd name="connsiteY17" fmla="*/ 58880 h 188031"/>
                  <a:gd name="connsiteX18" fmla="*/ 29059 w 74480"/>
                  <a:gd name="connsiteY18" fmla="*/ 58880 h 188031"/>
                  <a:gd name="connsiteX19" fmla="*/ 25830 w 74480"/>
                  <a:gd name="connsiteY19" fmla="*/ 58587 h 18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480" h="188031">
                    <a:moveTo>
                      <a:pt x="17612" y="168952"/>
                    </a:moveTo>
                    <a:cubicBezTo>
                      <a:pt x="12035" y="153689"/>
                      <a:pt x="19373" y="136664"/>
                      <a:pt x="34636" y="131088"/>
                    </a:cubicBezTo>
                    <a:lnTo>
                      <a:pt x="34636" y="131088"/>
                    </a:lnTo>
                    <a:cubicBezTo>
                      <a:pt x="49899" y="125217"/>
                      <a:pt x="66924" y="133142"/>
                      <a:pt x="72501" y="148112"/>
                    </a:cubicBezTo>
                    <a:lnTo>
                      <a:pt x="72501" y="148112"/>
                    </a:lnTo>
                    <a:cubicBezTo>
                      <a:pt x="78371" y="163375"/>
                      <a:pt x="70740" y="180400"/>
                      <a:pt x="55476" y="185977"/>
                    </a:cubicBezTo>
                    <a:lnTo>
                      <a:pt x="55476" y="185977"/>
                    </a:lnTo>
                    <a:cubicBezTo>
                      <a:pt x="51954" y="187444"/>
                      <a:pt x="48432" y="188031"/>
                      <a:pt x="45203" y="188031"/>
                    </a:cubicBezTo>
                    <a:lnTo>
                      <a:pt x="45203" y="188031"/>
                    </a:lnTo>
                    <a:cubicBezTo>
                      <a:pt x="33168" y="188031"/>
                      <a:pt x="22014" y="180693"/>
                      <a:pt x="17612" y="168952"/>
                    </a:cubicBezTo>
                    <a:close/>
                    <a:moveTo>
                      <a:pt x="26124" y="58587"/>
                    </a:moveTo>
                    <a:cubicBezTo>
                      <a:pt x="9980" y="56825"/>
                      <a:pt x="-1468" y="42443"/>
                      <a:pt x="294" y="26299"/>
                    </a:cubicBezTo>
                    <a:lnTo>
                      <a:pt x="0" y="26299"/>
                    </a:lnTo>
                    <a:cubicBezTo>
                      <a:pt x="1761" y="10155"/>
                      <a:pt x="16144" y="-1586"/>
                      <a:pt x="32288" y="175"/>
                    </a:cubicBezTo>
                    <a:lnTo>
                      <a:pt x="32288" y="175"/>
                    </a:lnTo>
                    <a:cubicBezTo>
                      <a:pt x="48432" y="2230"/>
                      <a:pt x="60173" y="16612"/>
                      <a:pt x="58412" y="32756"/>
                    </a:cubicBezTo>
                    <a:lnTo>
                      <a:pt x="58412" y="32756"/>
                    </a:lnTo>
                    <a:cubicBezTo>
                      <a:pt x="56651" y="47726"/>
                      <a:pt x="43735" y="58880"/>
                      <a:pt x="29059" y="58880"/>
                    </a:cubicBezTo>
                    <a:lnTo>
                      <a:pt x="29059" y="58880"/>
                    </a:lnTo>
                    <a:cubicBezTo>
                      <a:pt x="29059" y="58880"/>
                      <a:pt x="27004" y="58880"/>
                      <a:pt x="25830" y="585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4D0EADB-3B48-F4DC-5F79-22552B0A1019}"/>
                  </a:ext>
                </a:extLst>
              </p:cNvPr>
              <p:cNvSpPr/>
              <p:nvPr/>
            </p:nvSpPr>
            <p:spPr>
              <a:xfrm>
                <a:off x="5685993" y="2892297"/>
                <a:ext cx="292439" cy="464087"/>
              </a:xfrm>
              <a:custGeom>
                <a:avLst/>
                <a:gdLst>
                  <a:gd name="connsiteX0" fmla="*/ 14894 w 292439"/>
                  <a:gd name="connsiteY0" fmla="*/ 460272 h 464087"/>
                  <a:gd name="connsiteX1" fmla="*/ 4033 w 292439"/>
                  <a:gd name="connsiteY1" fmla="*/ 420059 h 464087"/>
                  <a:gd name="connsiteX2" fmla="*/ 4033 w 292439"/>
                  <a:gd name="connsiteY2" fmla="*/ 420059 h 464087"/>
                  <a:gd name="connsiteX3" fmla="*/ 43953 w 292439"/>
                  <a:gd name="connsiteY3" fmla="*/ 409198 h 464087"/>
                  <a:gd name="connsiteX4" fmla="*/ 43953 w 292439"/>
                  <a:gd name="connsiteY4" fmla="*/ 409198 h 464087"/>
                  <a:gd name="connsiteX5" fmla="*/ 54813 w 292439"/>
                  <a:gd name="connsiteY5" fmla="*/ 449411 h 464087"/>
                  <a:gd name="connsiteX6" fmla="*/ 54813 w 292439"/>
                  <a:gd name="connsiteY6" fmla="*/ 449411 h 464087"/>
                  <a:gd name="connsiteX7" fmla="*/ 29570 w 292439"/>
                  <a:gd name="connsiteY7" fmla="*/ 464087 h 464087"/>
                  <a:gd name="connsiteX8" fmla="*/ 29570 w 292439"/>
                  <a:gd name="connsiteY8" fmla="*/ 464087 h 464087"/>
                  <a:gd name="connsiteX9" fmla="*/ 14894 w 292439"/>
                  <a:gd name="connsiteY9" fmla="*/ 460272 h 464087"/>
                  <a:gd name="connsiteX10" fmla="*/ 73012 w 292439"/>
                  <a:gd name="connsiteY10" fmla="*/ 358712 h 464087"/>
                  <a:gd name="connsiteX11" fmla="*/ 62445 w 292439"/>
                  <a:gd name="connsiteY11" fmla="*/ 318792 h 464087"/>
                  <a:gd name="connsiteX12" fmla="*/ 62445 w 292439"/>
                  <a:gd name="connsiteY12" fmla="*/ 318792 h 464087"/>
                  <a:gd name="connsiteX13" fmla="*/ 102365 w 292439"/>
                  <a:gd name="connsiteY13" fmla="*/ 307932 h 464087"/>
                  <a:gd name="connsiteX14" fmla="*/ 102365 w 292439"/>
                  <a:gd name="connsiteY14" fmla="*/ 307932 h 464087"/>
                  <a:gd name="connsiteX15" fmla="*/ 113225 w 292439"/>
                  <a:gd name="connsiteY15" fmla="*/ 348145 h 464087"/>
                  <a:gd name="connsiteX16" fmla="*/ 113225 w 292439"/>
                  <a:gd name="connsiteY16" fmla="*/ 348145 h 464087"/>
                  <a:gd name="connsiteX17" fmla="*/ 87688 w 292439"/>
                  <a:gd name="connsiteY17" fmla="*/ 362821 h 464087"/>
                  <a:gd name="connsiteX18" fmla="*/ 87688 w 292439"/>
                  <a:gd name="connsiteY18" fmla="*/ 362821 h 464087"/>
                  <a:gd name="connsiteX19" fmla="*/ 73012 w 292439"/>
                  <a:gd name="connsiteY19" fmla="*/ 358712 h 464087"/>
                  <a:gd name="connsiteX20" fmla="*/ 131424 w 292439"/>
                  <a:gd name="connsiteY20" fmla="*/ 257445 h 464087"/>
                  <a:gd name="connsiteX21" fmla="*/ 120857 w 292439"/>
                  <a:gd name="connsiteY21" fmla="*/ 217232 h 464087"/>
                  <a:gd name="connsiteX22" fmla="*/ 120857 w 292439"/>
                  <a:gd name="connsiteY22" fmla="*/ 217232 h 464087"/>
                  <a:gd name="connsiteX23" fmla="*/ 160776 w 292439"/>
                  <a:gd name="connsiteY23" fmla="*/ 206665 h 464087"/>
                  <a:gd name="connsiteX24" fmla="*/ 160776 w 292439"/>
                  <a:gd name="connsiteY24" fmla="*/ 206665 h 464087"/>
                  <a:gd name="connsiteX25" fmla="*/ 171637 w 292439"/>
                  <a:gd name="connsiteY25" fmla="*/ 246585 h 464087"/>
                  <a:gd name="connsiteX26" fmla="*/ 171637 w 292439"/>
                  <a:gd name="connsiteY26" fmla="*/ 246585 h 464087"/>
                  <a:gd name="connsiteX27" fmla="*/ 146100 w 292439"/>
                  <a:gd name="connsiteY27" fmla="*/ 261261 h 464087"/>
                  <a:gd name="connsiteX28" fmla="*/ 146100 w 292439"/>
                  <a:gd name="connsiteY28" fmla="*/ 261261 h 464087"/>
                  <a:gd name="connsiteX29" fmla="*/ 131424 w 292439"/>
                  <a:gd name="connsiteY29" fmla="*/ 257445 h 464087"/>
                  <a:gd name="connsiteX30" fmla="*/ 190129 w 292439"/>
                  <a:gd name="connsiteY30" fmla="*/ 156179 h 464087"/>
                  <a:gd name="connsiteX31" fmla="*/ 179268 w 292439"/>
                  <a:gd name="connsiteY31" fmla="*/ 115966 h 464087"/>
                  <a:gd name="connsiteX32" fmla="*/ 179268 w 292439"/>
                  <a:gd name="connsiteY32" fmla="*/ 115966 h 464087"/>
                  <a:gd name="connsiteX33" fmla="*/ 219481 w 292439"/>
                  <a:gd name="connsiteY33" fmla="*/ 105105 h 464087"/>
                  <a:gd name="connsiteX34" fmla="*/ 219481 w 292439"/>
                  <a:gd name="connsiteY34" fmla="*/ 105105 h 464087"/>
                  <a:gd name="connsiteX35" fmla="*/ 230048 w 292439"/>
                  <a:gd name="connsiteY35" fmla="*/ 145318 h 464087"/>
                  <a:gd name="connsiteX36" fmla="*/ 230048 w 292439"/>
                  <a:gd name="connsiteY36" fmla="*/ 145318 h 464087"/>
                  <a:gd name="connsiteX37" fmla="*/ 204512 w 292439"/>
                  <a:gd name="connsiteY37" fmla="*/ 159994 h 464087"/>
                  <a:gd name="connsiteX38" fmla="*/ 204512 w 292439"/>
                  <a:gd name="connsiteY38" fmla="*/ 159994 h 464087"/>
                  <a:gd name="connsiteX39" fmla="*/ 190129 w 292439"/>
                  <a:gd name="connsiteY39" fmla="*/ 156179 h 464087"/>
                  <a:gd name="connsiteX40" fmla="*/ 248541 w 292439"/>
                  <a:gd name="connsiteY40" fmla="*/ 54912 h 464087"/>
                  <a:gd name="connsiteX41" fmla="*/ 237680 w 292439"/>
                  <a:gd name="connsiteY41" fmla="*/ 14699 h 464087"/>
                  <a:gd name="connsiteX42" fmla="*/ 237680 w 292439"/>
                  <a:gd name="connsiteY42" fmla="*/ 14699 h 464087"/>
                  <a:gd name="connsiteX43" fmla="*/ 277893 w 292439"/>
                  <a:gd name="connsiteY43" fmla="*/ 3839 h 464087"/>
                  <a:gd name="connsiteX44" fmla="*/ 277893 w 292439"/>
                  <a:gd name="connsiteY44" fmla="*/ 3839 h 464087"/>
                  <a:gd name="connsiteX45" fmla="*/ 288460 w 292439"/>
                  <a:gd name="connsiteY45" fmla="*/ 44052 h 464087"/>
                  <a:gd name="connsiteX46" fmla="*/ 288460 w 292439"/>
                  <a:gd name="connsiteY46" fmla="*/ 44052 h 464087"/>
                  <a:gd name="connsiteX47" fmla="*/ 263217 w 292439"/>
                  <a:gd name="connsiteY47" fmla="*/ 58728 h 464087"/>
                  <a:gd name="connsiteX48" fmla="*/ 263217 w 292439"/>
                  <a:gd name="connsiteY48" fmla="*/ 58728 h 464087"/>
                  <a:gd name="connsiteX49" fmla="*/ 248541 w 292439"/>
                  <a:gd name="connsiteY49" fmla="*/ 54912 h 46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2439" h="464087">
                    <a:moveTo>
                      <a:pt x="14894" y="460272"/>
                    </a:moveTo>
                    <a:cubicBezTo>
                      <a:pt x="511" y="452053"/>
                      <a:pt x="-4185" y="434148"/>
                      <a:pt x="4033" y="420059"/>
                    </a:cubicBezTo>
                    <a:lnTo>
                      <a:pt x="4033" y="420059"/>
                    </a:lnTo>
                    <a:cubicBezTo>
                      <a:pt x="11959" y="405969"/>
                      <a:pt x="29864" y="401273"/>
                      <a:pt x="43953" y="409198"/>
                    </a:cubicBezTo>
                    <a:lnTo>
                      <a:pt x="43953" y="409198"/>
                    </a:lnTo>
                    <a:cubicBezTo>
                      <a:pt x="58042" y="417417"/>
                      <a:pt x="62739" y="435322"/>
                      <a:pt x="54813" y="449411"/>
                    </a:cubicBezTo>
                    <a:lnTo>
                      <a:pt x="54813" y="449411"/>
                    </a:lnTo>
                    <a:cubicBezTo>
                      <a:pt x="49530" y="458804"/>
                      <a:pt x="39550" y="464087"/>
                      <a:pt x="29570" y="464087"/>
                    </a:cubicBezTo>
                    <a:lnTo>
                      <a:pt x="29570" y="464087"/>
                    </a:lnTo>
                    <a:cubicBezTo>
                      <a:pt x="24580" y="464087"/>
                      <a:pt x="19297" y="462914"/>
                      <a:pt x="14894" y="460272"/>
                    </a:cubicBezTo>
                    <a:close/>
                    <a:moveTo>
                      <a:pt x="73012" y="358712"/>
                    </a:moveTo>
                    <a:cubicBezTo>
                      <a:pt x="58923" y="350786"/>
                      <a:pt x="54226" y="332588"/>
                      <a:pt x="62445" y="318792"/>
                    </a:cubicBezTo>
                    <a:lnTo>
                      <a:pt x="62445" y="318792"/>
                    </a:lnTo>
                    <a:cubicBezTo>
                      <a:pt x="70370" y="304703"/>
                      <a:pt x="88275" y="299713"/>
                      <a:pt x="102365" y="307932"/>
                    </a:cubicBezTo>
                    <a:lnTo>
                      <a:pt x="102365" y="307932"/>
                    </a:lnTo>
                    <a:cubicBezTo>
                      <a:pt x="116454" y="315857"/>
                      <a:pt x="121150" y="334055"/>
                      <a:pt x="113225" y="348145"/>
                    </a:cubicBezTo>
                    <a:lnTo>
                      <a:pt x="113225" y="348145"/>
                    </a:lnTo>
                    <a:cubicBezTo>
                      <a:pt x="107648" y="357538"/>
                      <a:pt x="97668" y="362821"/>
                      <a:pt x="87688" y="362821"/>
                    </a:cubicBezTo>
                    <a:lnTo>
                      <a:pt x="87688" y="362821"/>
                    </a:lnTo>
                    <a:cubicBezTo>
                      <a:pt x="82698" y="362821"/>
                      <a:pt x="77708" y="361353"/>
                      <a:pt x="73012" y="358712"/>
                    </a:cubicBezTo>
                    <a:close/>
                    <a:moveTo>
                      <a:pt x="131424" y="257445"/>
                    </a:moveTo>
                    <a:cubicBezTo>
                      <a:pt x="117334" y="249226"/>
                      <a:pt x="112638" y="231321"/>
                      <a:pt x="120857" y="217232"/>
                    </a:cubicBezTo>
                    <a:lnTo>
                      <a:pt x="120857" y="217232"/>
                    </a:lnTo>
                    <a:cubicBezTo>
                      <a:pt x="128782" y="203436"/>
                      <a:pt x="146687" y="198447"/>
                      <a:pt x="160776" y="206665"/>
                    </a:cubicBezTo>
                    <a:lnTo>
                      <a:pt x="160776" y="206665"/>
                    </a:lnTo>
                    <a:cubicBezTo>
                      <a:pt x="174866" y="214590"/>
                      <a:pt x="179562" y="232495"/>
                      <a:pt x="171637" y="246585"/>
                    </a:cubicBezTo>
                    <a:lnTo>
                      <a:pt x="171637" y="246585"/>
                    </a:lnTo>
                    <a:cubicBezTo>
                      <a:pt x="166060" y="255978"/>
                      <a:pt x="156373" y="261261"/>
                      <a:pt x="146100" y="261261"/>
                    </a:cubicBezTo>
                    <a:lnTo>
                      <a:pt x="146100" y="261261"/>
                    </a:lnTo>
                    <a:cubicBezTo>
                      <a:pt x="141110" y="261261"/>
                      <a:pt x="136120" y="260087"/>
                      <a:pt x="131424" y="257445"/>
                    </a:cubicBezTo>
                    <a:close/>
                    <a:moveTo>
                      <a:pt x="190129" y="156179"/>
                    </a:moveTo>
                    <a:cubicBezTo>
                      <a:pt x="176040" y="147960"/>
                      <a:pt x="171050" y="130055"/>
                      <a:pt x="179268" y="115966"/>
                    </a:cubicBezTo>
                    <a:lnTo>
                      <a:pt x="179268" y="115966"/>
                    </a:lnTo>
                    <a:cubicBezTo>
                      <a:pt x="187194" y="101876"/>
                      <a:pt x="205392" y="97180"/>
                      <a:pt x="219481" y="105105"/>
                    </a:cubicBezTo>
                    <a:lnTo>
                      <a:pt x="219481" y="105105"/>
                    </a:lnTo>
                    <a:cubicBezTo>
                      <a:pt x="233277" y="113324"/>
                      <a:pt x="238267" y="131229"/>
                      <a:pt x="230048" y="145318"/>
                    </a:cubicBezTo>
                    <a:lnTo>
                      <a:pt x="230048" y="145318"/>
                    </a:lnTo>
                    <a:cubicBezTo>
                      <a:pt x="224471" y="154711"/>
                      <a:pt x="214785" y="159994"/>
                      <a:pt x="204512" y="159994"/>
                    </a:cubicBezTo>
                    <a:lnTo>
                      <a:pt x="204512" y="159994"/>
                    </a:lnTo>
                    <a:cubicBezTo>
                      <a:pt x="199522" y="159994"/>
                      <a:pt x="194532" y="158821"/>
                      <a:pt x="190129" y="156179"/>
                    </a:cubicBezTo>
                    <a:close/>
                    <a:moveTo>
                      <a:pt x="248541" y="54912"/>
                    </a:moveTo>
                    <a:cubicBezTo>
                      <a:pt x="234451" y="46693"/>
                      <a:pt x="229461" y="28788"/>
                      <a:pt x="237680" y="14699"/>
                    </a:cubicBezTo>
                    <a:lnTo>
                      <a:pt x="237680" y="14699"/>
                    </a:lnTo>
                    <a:cubicBezTo>
                      <a:pt x="245899" y="610"/>
                      <a:pt x="263804" y="-4087"/>
                      <a:pt x="277893" y="3839"/>
                    </a:cubicBezTo>
                    <a:lnTo>
                      <a:pt x="277893" y="3839"/>
                    </a:lnTo>
                    <a:cubicBezTo>
                      <a:pt x="291689" y="12057"/>
                      <a:pt x="296679" y="29962"/>
                      <a:pt x="288460" y="44052"/>
                    </a:cubicBezTo>
                    <a:lnTo>
                      <a:pt x="288460" y="44052"/>
                    </a:lnTo>
                    <a:cubicBezTo>
                      <a:pt x="283177" y="53445"/>
                      <a:pt x="273197" y="58728"/>
                      <a:pt x="263217" y="58728"/>
                    </a:cubicBezTo>
                    <a:lnTo>
                      <a:pt x="263217" y="58728"/>
                    </a:lnTo>
                    <a:cubicBezTo>
                      <a:pt x="258227" y="58728"/>
                      <a:pt x="252943" y="57554"/>
                      <a:pt x="248541" y="5491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DC5C79C-2073-BEC4-A1CB-3EB9EFE935FE}"/>
                  </a:ext>
                </a:extLst>
              </p:cNvPr>
              <p:cNvSpPr/>
              <p:nvPr/>
            </p:nvSpPr>
            <p:spPr>
              <a:xfrm>
                <a:off x="6035278" y="1307036"/>
                <a:ext cx="855937" cy="1443804"/>
              </a:xfrm>
              <a:custGeom>
                <a:avLst/>
                <a:gdLst>
                  <a:gd name="connsiteX0" fmla="*/ 14611 w 855937"/>
                  <a:gd name="connsiteY0" fmla="*/ 1439989 h 1443804"/>
                  <a:gd name="connsiteX1" fmla="*/ 4044 w 855937"/>
                  <a:gd name="connsiteY1" fmla="*/ 1399776 h 1443804"/>
                  <a:gd name="connsiteX2" fmla="*/ 4044 w 855937"/>
                  <a:gd name="connsiteY2" fmla="*/ 1399776 h 1443804"/>
                  <a:gd name="connsiteX3" fmla="*/ 43964 w 855937"/>
                  <a:gd name="connsiteY3" fmla="*/ 1389209 h 1443804"/>
                  <a:gd name="connsiteX4" fmla="*/ 43964 w 855937"/>
                  <a:gd name="connsiteY4" fmla="*/ 1389209 h 1443804"/>
                  <a:gd name="connsiteX5" fmla="*/ 54824 w 855937"/>
                  <a:gd name="connsiteY5" fmla="*/ 1429128 h 1443804"/>
                  <a:gd name="connsiteX6" fmla="*/ 54824 w 855937"/>
                  <a:gd name="connsiteY6" fmla="*/ 1429128 h 1443804"/>
                  <a:gd name="connsiteX7" fmla="*/ 29287 w 855937"/>
                  <a:gd name="connsiteY7" fmla="*/ 1443805 h 1443804"/>
                  <a:gd name="connsiteX8" fmla="*/ 29287 w 855937"/>
                  <a:gd name="connsiteY8" fmla="*/ 1443805 h 1443804"/>
                  <a:gd name="connsiteX9" fmla="*/ 14611 w 855937"/>
                  <a:gd name="connsiteY9" fmla="*/ 1439989 h 1443804"/>
                  <a:gd name="connsiteX10" fmla="*/ 71849 w 855937"/>
                  <a:gd name="connsiteY10" fmla="*/ 1341071 h 1443804"/>
                  <a:gd name="connsiteX11" fmla="*/ 60988 w 855937"/>
                  <a:gd name="connsiteY11" fmla="*/ 1300858 h 1443804"/>
                  <a:gd name="connsiteX12" fmla="*/ 60988 w 855937"/>
                  <a:gd name="connsiteY12" fmla="*/ 1300858 h 1443804"/>
                  <a:gd name="connsiteX13" fmla="*/ 101201 w 855937"/>
                  <a:gd name="connsiteY13" fmla="*/ 1290291 h 1443804"/>
                  <a:gd name="connsiteX14" fmla="*/ 101201 w 855937"/>
                  <a:gd name="connsiteY14" fmla="*/ 1290291 h 1443804"/>
                  <a:gd name="connsiteX15" fmla="*/ 111768 w 855937"/>
                  <a:gd name="connsiteY15" fmla="*/ 1330210 h 1443804"/>
                  <a:gd name="connsiteX16" fmla="*/ 111768 w 855937"/>
                  <a:gd name="connsiteY16" fmla="*/ 1330210 h 1443804"/>
                  <a:gd name="connsiteX17" fmla="*/ 86525 w 855937"/>
                  <a:gd name="connsiteY17" fmla="*/ 1344886 h 1443804"/>
                  <a:gd name="connsiteX18" fmla="*/ 86525 w 855937"/>
                  <a:gd name="connsiteY18" fmla="*/ 1344886 h 1443804"/>
                  <a:gd name="connsiteX19" fmla="*/ 71849 w 855937"/>
                  <a:gd name="connsiteY19" fmla="*/ 1341071 h 1443804"/>
                  <a:gd name="connsiteX20" fmla="*/ 129086 w 855937"/>
                  <a:gd name="connsiteY20" fmla="*/ 1242152 h 1443804"/>
                  <a:gd name="connsiteX21" fmla="*/ 118226 w 855937"/>
                  <a:gd name="connsiteY21" fmla="*/ 1202233 h 1443804"/>
                  <a:gd name="connsiteX22" fmla="*/ 118226 w 855937"/>
                  <a:gd name="connsiteY22" fmla="*/ 1202233 h 1443804"/>
                  <a:gd name="connsiteX23" fmla="*/ 158439 w 855937"/>
                  <a:gd name="connsiteY23" fmla="*/ 1191372 h 1443804"/>
                  <a:gd name="connsiteX24" fmla="*/ 158439 w 855937"/>
                  <a:gd name="connsiteY24" fmla="*/ 1191372 h 1443804"/>
                  <a:gd name="connsiteX25" fmla="*/ 169006 w 855937"/>
                  <a:gd name="connsiteY25" fmla="*/ 1231585 h 1443804"/>
                  <a:gd name="connsiteX26" fmla="*/ 169006 w 855937"/>
                  <a:gd name="connsiteY26" fmla="*/ 1231585 h 1443804"/>
                  <a:gd name="connsiteX27" fmla="*/ 143469 w 855937"/>
                  <a:gd name="connsiteY27" fmla="*/ 1246262 h 1443804"/>
                  <a:gd name="connsiteX28" fmla="*/ 143469 w 855937"/>
                  <a:gd name="connsiteY28" fmla="*/ 1246262 h 1443804"/>
                  <a:gd name="connsiteX29" fmla="*/ 129086 w 855937"/>
                  <a:gd name="connsiteY29" fmla="*/ 1242152 h 1443804"/>
                  <a:gd name="connsiteX30" fmla="*/ 186030 w 855937"/>
                  <a:gd name="connsiteY30" fmla="*/ 1143528 h 1443804"/>
                  <a:gd name="connsiteX31" fmla="*/ 175463 w 855937"/>
                  <a:gd name="connsiteY31" fmla="*/ 1103315 h 1443804"/>
                  <a:gd name="connsiteX32" fmla="*/ 175463 w 855937"/>
                  <a:gd name="connsiteY32" fmla="*/ 1103315 h 1443804"/>
                  <a:gd name="connsiteX33" fmla="*/ 215676 w 855937"/>
                  <a:gd name="connsiteY33" fmla="*/ 1092748 h 1443804"/>
                  <a:gd name="connsiteX34" fmla="*/ 215676 w 855937"/>
                  <a:gd name="connsiteY34" fmla="*/ 1092748 h 1443804"/>
                  <a:gd name="connsiteX35" fmla="*/ 226243 w 855937"/>
                  <a:gd name="connsiteY35" fmla="*/ 1132667 h 1443804"/>
                  <a:gd name="connsiteX36" fmla="*/ 226243 w 855937"/>
                  <a:gd name="connsiteY36" fmla="*/ 1132667 h 1443804"/>
                  <a:gd name="connsiteX37" fmla="*/ 200707 w 855937"/>
                  <a:gd name="connsiteY37" fmla="*/ 1147343 h 1443804"/>
                  <a:gd name="connsiteX38" fmla="*/ 200707 w 855937"/>
                  <a:gd name="connsiteY38" fmla="*/ 1147343 h 1443804"/>
                  <a:gd name="connsiteX39" fmla="*/ 186030 w 855937"/>
                  <a:gd name="connsiteY39" fmla="*/ 1143528 h 1443804"/>
                  <a:gd name="connsiteX40" fmla="*/ 243268 w 855937"/>
                  <a:gd name="connsiteY40" fmla="*/ 1044609 h 1443804"/>
                  <a:gd name="connsiteX41" fmla="*/ 232701 w 855937"/>
                  <a:gd name="connsiteY41" fmla="*/ 1004690 h 1443804"/>
                  <a:gd name="connsiteX42" fmla="*/ 232701 w 855937"/>
                  <a:gd name="connsiteY42" fmla="*/ 1004690 h 1443804"/>
                  <a:gd name="connsiteX43" fmla="*/ 272914 w 855937"/>
                  <a:gd name="connsiteY43" fmla="*/ 993829 h 1443804"/>
                  <a:gd name="connsiteX44" fmla="*/ 272914 w 855937"/>
                  <a:gd name="connsiteY44" fmla="*/ 993829 h 1443804"/>
                  <a:gd name="connsiteX45" fmla="*/ 283481 w 855937"/>
                  <a:gd name="connsiteY45" fmla="*/ 1034042 h 1443804"/>
                  <a:gd name="connsiteX46" fmla="*/ 283481 w 855937"/>
                  <a:gd name="connsiteY46" fmla="*/ 1034042 h 1443804"/>
                  <a:gd name="connsiteX47" fmla="*/ 258238 w 855937"/>
                  <a:gd name="connsiteY47" fmla="*/ 1048719 h 1443804"/>
                  <a:gd name="connsiteX48" fmla="*/ 258238 w 855937"/>
                  <a:gd name="connsiteY48" fmla="*/ 1048719 h 1443804"/>
                  <a:gd name="connsiteX49" fmla="*/ 243268 w 855937"/>
                  <a:gd name="connsiteY49" fmla="*/ 1044609 h 1443804"/>
                  <a:gd name="connsiteX50" fmla="*/ 300506 w 855937"/>
                  <a:gd name="connsiteY50" fmla="*/ 945985 h 1443804"/>
                  <a:gd name="connsiteX51" fmla="*/ 289939 w 855937"/>
                  <a:gd name="connsiteY51" fmla="*/ 905771 h 1443804"/>
                  <a:gd name="connsiteX52" fmla="*/ 289939 w 855937"/>
                  <a:gd name="connsiteY52" fmla="*/ 905771 h 1443804"/>
                  <a:gd name="connsiteX53" fmla="*/ 329858 w 855937"/>
                  <a:gd name="connsiteY53" fmla="*/ 895205 h 1443804"/>
                  <a:gd name="connsiteX54" fmla="*/ 329858 w 855937"/>
                  <a:gd name="connsiteY54" fmla="*/ 895205 h 1443804"/>
                  <a:gd name="connsiteX55" fmla="*/ 340719 w 855937"/>
                  <a:gd name="connsiteY55" fmla="*/ 935124 h 1443804"/>
                  <a:gd name="connsiteX56" fmla="*/ 340719 w 855937"/>
                  <a:gd name="connsiteY56" fmla="*/ 935124 h 1443804"/>
                  <a:gd name="connsiteX57" fmla="*/ 315182 w 855937"/>
                  <a:gd name="connsiteY57" fmla="*/ 949800 h 1443804"/>
                  <a:gd name="connsiteX58" fmla="*/ 315182 w 855937"/>
                  <a:gd name="connsiteY58" fmla="*/ 949800 h 1443804"/>
                  <a:gd name="connsiteX59" fmla="*/ 300506 w 855937"/>
                  <a:gd name="connsiteY59" fmla="*/ 945985 h 1443804"/>
                  <a:gd name="connsiteX60" fmla="*/ 357743 w 855937"/>
                  <a:gd name="connsiteY60" fmla="*/ 847066 h 1443804"/>
                  <a:gd name="connsiteX61" fmla="*/ 347176 w 855937"/>
                  <a:gd name="connsiteY61" fmla="*/ 807147 h 1443804"/>
                  <a:gd name="connsiteX62" fmla="*/ 346883 w 855937"/>
                  <a:gd name="connsiteY62" fmla="*/ 807147 h 1443804"/>
                  <a:gd name="connsiteX63" fmla="*/ 387096 w 855937"/>
                  <a:gd name="connsiteY63" fmla="*/ 796286 h 1443804"/>
                  <a:gd name="connsiteX64" fmla="*/ 387096 w 855937"/>
                  <a:gd name="connsiteY64" fmla="*/ 796286 h 1443804"/>
                  <a:gd name="connsiteX65" fmla="*/ 397956 w 855937"/>
                  <a:gd name="connsiteY65" fmla="*/ 836499 h 1443804"/>
                  <a:gd name="connsiteX66" fmla="*/ 397956 w 855937"/>
                  <a:gd name="connsiteY66" fmla="*/ 836499 h 1443804"/>
                  <a:gd name="connsiteX67" fmla="*/ 372713 w 855937"/>
                  <a:gd name="connsiteY67" fmla="*/ 851176 h 1443804"/>
                  <a:gd name="connsiteX68" fmla="*/ 372713 w 855937"/>
                  <a:gd name="connsiteY68" fmla="*/ 851176 h 1443804"/>
                  <a:gd name="connsiteX69" fmla="*/ 358037 w 855937"/>
                  <a:gd name="connsiteY69" fmla="*/ 847066 h 1443804"/>
                  <a:gd name="connsiteX70" fmla="*/ 414981 w 855937"/>
                  <a:gd name="connsiteY70" fmla="*/ 748148 h 1443804"/>
                  <a:gd name="connsiteX71" fmla="*/ 404120 w 855937"/>
                  <a:gd name="connsiteY71" fmla="*/ 708228 h 1443804"/>
                  <a:gd name="connsiteX72" fmla="*/ 404120 w 855937"/>
                  <a:gd name="connsiteY72" fmla="*/ 708228 h 1443804"/>
                  <a:gd name="connsiteX73" fmla="*/ 444333 w 855937"/>
                  <a:gd name="connsiteY73" fmla="*/ 697368 h 1443804"/>
                  <a:gd name="connsiteX74" fmla="*/ 444333 w 855937"/>
                  <a:gd name="connsiteY74" fmla="*/ 697368 h 1443804"/>
                  <a:gd name="connsiteX75" fmla="*/ 454900 w 855937"/>
                  <a:gd name="connsiteY75" fmla="*/ 737581 h 1443804"/>
                  <a:gd name="connsiteX76" fmla="*/ 454900 w 855937"/>
                  <a:gd name="connsiteY76" fmla="*/ 737581 h 1443804"/>
                  <a:gd name="connsiteX77" fmla="*/ 429657 w 855937"/>
                  <a:gd name="connsiteY77" fmla="*/ 752257 h 1443804"/>
                  <a:gd name="connsiteX78" fmla="*/ 429657 w 855937"/>
                  <a:gd name="connsiteY78" fmla="*/ 752257 h 1443804"/>
                  <a:gd name="connsiteX79" fmla="*/ 414981 w 855937"/>
                  <a:gd name="connsiteY79" fmla="*/ 748148 h 1443804"/>
                  <a:gd name="connsiteX80" fmla="*/ 471925 w 855937"/>
                  <a:gd name="connsiteY80" fmla="*/ 649523 h 1443804"/>
                  <a:gd name="connsiteX81" fmla="*/ 461358 w 855937"/>
                  <a:gd name="connsiteY81" fmla="*/ 609310 h 1443804"/>
                  <a:gd name="connsiteX82" fmla="*/ 461358 w 855937"/>
                  <a:gd name="connsiteY82" fmla="*/ 609310 h 1443804"/>
                  <a:gd name="connsiteX83" fmla="*/ 501277 w 855937"/>
                  <a:gd name="connsiteY83" fmla="*/ 598450 h 1443804"/>
                  <a:gd name="connsiteX84" fmla="*/ 501277 w 855937"/>
                  <a:gd name="connsiteY84" fmla="*/ 598450 h 1443804"/>
                  <a:gd name="connsiteX85" fmla="*/ 512138 w 855937"/>
                  <a:gd name="connsiteY85" fmla="*/ 638663 h 1443804"/>
                  <a:gd name="connsiteX86" fmla="*/ 512138 w 855937"/>
                  <a:gd name="connsiteY86" fmla="*/ 638663 h 1443804"/>
                  <a:gd name="connsiteX87" fmla="*/ 486601 w 855937"/>
                  <a:gd name="connsiteY87" fmla="*/ 653339 h 1443804"/>
                  <a:gd name="connsiteX88" fmla="*/ 486601 w 855937"/>
                  <a:gd name="connsiteY88" fmla="*/ 653339 h 1443804"/>
                  <a:gd name="connsiteX89" fmla="*/ 471925 w 855937"/>
                  <a:gd name="connsiteY89" fmla="*/ 649523 h 1443804"/>
                  <a:gd name="connsiteX90" fmla="*/ 528869 w 855937"/>
                  <a:gd name="connsiteY90" fmla="*/ 550605 h 1443804"/>
                  <a:gd name="connsiteX91" fmla="*/ 518008 w 855937"/>
                  <a:gd name="connsiteY91" fmla="*/ 510392 h 1443804"/>
                  <a:gd name="connsiteX92" fmla="*/ 518008 w 855937"/>
                  <a:gd name="connsiteY92" fmla="*/ 510392 h 1443804"/>
                  <a:gd name="connsiteX93" fmla="*/ 557928 w 855937"/>
                  <a:gd name="connsiteY93" fmla="*/ 499531 h 1443804"/>
                  <a:gd name="connsiteX94" fmla="*/ 557928 w 855937"/>
                  <a:gd name="connsiteY94" fmla="*/ 499531 h 1443804"/>
                  <a:gd name="connsiteX95" fmla="*/ 568788 w 855937"/>
                  <a:gd name="connsiteY95" fmla="*/ 539744 h 1443804"/>
                  <a:gd name="connsiteX96" fmla="*/ 568788 w 855937"/>
                  <a:gd name="connsiteY96" fmla="*/ 539744 h 1443804"/>
                  <a:gd name="connsiteX97" fmla="*/ 543252 w 855937"/>
                  <a:gd name="connsiteY97" fmla="*/ 554421 h 1443804"/>
                  <a:gd name="connsiteX98" fmla="*/ 543252 w 855937"/>
                  <a:gd name="connsiteY98" fmla="*/ 554421 h 1443804"/>
                  <a:gd name="connsiteX99" fmla="*/ 528575 w 855937"/>
                  <a:gd name="connsiteY99" fmla="*/ 550605 h 1443804"/>
                  <a:gd name="connsiteX100" fmla="*/ 585813 w 855937"/>
                  <a:gd name="connsiteY100" fmla="*/ 451687 h 1443804"/>
                  <a:gd name="connsiteX101" fmla="*/ 574952 w 855937"/>
                  <a:gd name="connsiteY101" fmla="*/ 411474 h 1443804"/>
                  <a:gd name="connsiteX102" fmla="*/ 574952 w 855937"/>
                  <a:gd name="connsiteY102" fmla="*/ 411474 h 1443804"/>
                  <a:gd name="connsiteX103" fmla="*/ 615165 w 855937"/>
                  <a:gd name="connsiteY103" fmla="*/ 400613 h 1443804"/>
                  <a:gd name="connsiteX104" fmla="*/ 615165 w 855937"/>
                  <a:gd name="connsiteY104" fmla="*/ 400613 h 1443804"/>
                  <a:gd name="connsiteX105" fmla="*/ 626026 w 855937"/>
                  <a:gd name="connsiteY105" fmla="*/ 440826 h 1443804"/>
                  <a:gd name="connsiteX106" fmla="*/ 626026 w 855937"/>
                  <a:gd name="connsiteY106" fmla="*/ 440826 h 1443804"/>
                  <a:gd name="connsiteX107" fmla="*/ 600489 w 855937"/>
                  <a:gd name="connsiteY107" fmla="*/ 455502 h 1443804"/>
                  <a:gd name="connsiteX108" fmla="*/ 600489 w 855937"/>
                  <a:gd name="connsiteY108" fmla="*/ 455502 h 1443804"/>
                  <a:gd name="connsiteX109" fmla="*/ 585813 w 855937"/>
                  <a:gd name="connsiteY109" fmla="*/ 451687 h 1443804"/>
                  <a:gd name="connsiteX110" fmla="*/ 642757 w 855937"/>
                  <a:gd name="connsiteY110" fmla="*/ 352475 h 1443804"/>
                  <a:gd name="connsiteX111" fmla="*/ 631896 w 855937"/>
                  <a:gd name="connsiteY111" fmla="*/ 312555 h 1443804"/>
                  <a:gd name="connsiteX112" fmla="*/ 631896 w 855937"/>
                  <a:gd name="connsiteY112" fmla="*/ 312555 h 1443804"/>
                  <a:gd name="connsiteX113" fmla="*/ 671816 w 855937"/>
                  <a:gd name="connsiteY113" fmla="*/ 301695 h 1443804"/>
                  <a:gd name="connsiteX114" fmla="*/ 671816 w 855937"/>
                  <a:gd name="connsiteY114" fmla="*/ 301695 h 1443804"/>
                  <a:gd name="connsiteX115" fmla="*/ 682676 w 855937"/>
                  <a:gd name="connsiteY115" fmla="*/ 341614 h 1443804"/>
                  <a:gd name="connsiteX116" fmla="*/ 682676 w 855937"/>
                  <a:gd name="connsiteY116" fmla="*/ 341614 h 1443804"/>
                  <a:gd name="connsiteX117" fmla="*/ 657140 w 855937"/>
                  <a:gd name="connsiteY117" fmla="*/ 356291 h 1443804"/>
                  <a:gd name="connsiteX118" fmla="*/ 657140 w 855937"/>
                  <a:gd name="connsiteY118" fmla="*/ 356291 h 1443804"/>
                  <a:gd name="connsiteX119" fmla="*/ 642757 w 855937"/>
                  <a:gd name="connsiteY119" fmla="*/ 352475 h 1443804"/>
                  <a:gd name="connsiteX120" fmla="*/ 699407 w 855937"/>
                  <a:gd name="connsiteY120" fmla="*/ 253263 h 1443804"/>
                  <a:gd name="connsiteX121" fmla="*/ 688547 w 855937"/>
                  <a:gd name="connsiteY121" fmla="*/ 213343 h 1443804"/>
                  <a:gd name="connsiteX122" fmla="*/ 688253 w 855937"/>
                  <a:gd name="connsiteY122" fmla="*/ 213343 h 1443804"/>
                  <a:gd name="connsiteX123" fmla="*/ 728467 w 855937"/>
                  <a:gd name="connsiteY123" fmla="*/ 202483 h 1443804"/>
                  <a:gd name="connsiteX124" fmla="*/ 728467 w 855937"/>
                  <a:gd name="connsiteY124" fmla="*/ 202483 h 1443804"/>
                  <a:gd name="connsiteX125" fmla="*/ 739327 w 855937"/>
                  <a:gd name="connsiteY125" fmla="*/ 242403 h 1443804"/>
                  <a:gd name="connsiteX126" fmla="*/ 739327 w 855937"/>
                  <a:gd name="connsiteY126" fmla="*/ 242403 h 1443804"/>
                  <a:gd name="connsiteX127" fmla="*/ 713790 w 855937"/>
                  <a:gd name="connsiteY127" fmla="*/ 257372 h 1443804"/>
                  <a:gd name="connsiteX128" fmla="*/ 713790 w 855937"/>
                  <a:gd name="connsiteY128" fmla="*/ 257372 h 1443804"/>
                  <a:gd name="connsiteX129" fmla="*/ 699407 w 855937"/>
                  <a:gd name="connsiteY129" fmla="*/ 253263 h 1443804"/>
                  <a:gd name="connsiteX130" fmla="*/ 755764 w 855937"/>
                  <a:gd name="connsiteY130" fmla="*/ 154345 h 1443804"/>
                  <a:gd name="connsiteX131" fmla="*/ 744904 w 855937"/>
                  <a:gd name="connsiteY131" fmla="*/ 114132 h 1443804"/>
                  <a:gd name="connsiteX132" fmla="*/ 744904 w 855937"/>
                  <a:gd name="connsiteY132" fmla="*/ 114132 h 1443804"/>
                  <a:gd name="connsiteX133" fmla="*/ 784823 w 855937"/>
                  <a:gd name="connsiteY133" fmla="*/ 103271 h 1443804"/>
                  <a:gd name="connsiteX134" fmla="*/ 784823 w 855937"/>
                  <a:gd name="connsiteY134" fmla="*/ 103271 h 1443804"/>
                  <a:gd name="connsiteX135" fmla="*/ 795978 w 855937"/>
                  <a:gd name="connsiteY135" fmla="*/ 143191 h 1443804"/>
                  <a:gd name="connsiteX136" fmla="*/ 795978 w 855937"/>
                  <a:gd name="connsiteY136" fmla="*/ 143191 h 1443804"/>
                  <a:gd name="connsiteX137" fmla="*/ 770147 w 855937"/>
                  <a:gd name="connsiteY137" fmla="*/ 158161 h 1443804"/>
                  <a:gd name="connsiteX138" fmla="*/ 770147 w 855937"/>
                  <a:gd name="connsiteY138" fmla="*/ 158161 h 1443804"/>
                  <a:gd name="connsiteX139" fmla="*/ 755764 w 855937"/>
                  <a:gd name="connsiteY139" fmla="*/ 154345 h 1443804"/>
                  <a:gd name="connsiteX140" fmla="*/ 812121 w 855937"/>
                  <a:gd name="connsiteY140" fmla="*/ 54839 h 1443804"/>
                  <a:gd name="connsiteX141" fmla="*/ 800968 w 855937"/>
                  <a:gd name="connsiteY141" fmla="*/ 14920 h 1443804"/>
                  <a:gd name="connsiteX142" fmla="*/ 800968 w 855937"/>
                  <a:gd name="connsiteY142" fmla="*/ 14920 h 1443804"/>
                  <a:gd name="connsiteX143" fmla="*/ 840887 w 855937"/>
                  <a:gd name="connsiteY143" fmla="*/ 3766 h 1443804"/>
                  <a:gd name="connsiteX144" fmla="*/ 840887 w 855937"/>
                  <a:gd name="connsiteY144" fmla="*/ 3766 h 1443804"/>
                  <a:gd name="connsiteX145" fmla="*/ 852041 w 855937"/>
                  <a:gd name="connsiteY145" fmla="*/ 43685 h 1443804"/>
                  <a:gd name="connsiteX146" fmla="*/ 852041 w 855937"/>
                  <a:gd name="connsiteY146" fmla="*/ 43685 h 1443804"/>
                  <a:gd name="connsiteX147" fmla="*/ 826504 w 855937"/>
                  <a:gd name="connsiteY147" fmla="*/ 58655 h 1443804"/>
                  <a:gd name="connsiteX148" fmla="*/ 826504 w 855937"/>
                  <a:gd name="connsiteY148" fmla="*/ 58655 h 1443804"/>
                  <a:gd name="connsiteX149" fmla="*/ 812121 w 855937"/>
                  <a:gd name="connsiteY149" fmla="*/ 54839 h 144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855937" h="1443804">
                    <a:moveTo>
                      <a:pt x="14611" y="1439989"/>
                    </a:moveTo>
                    <a:cubicBezTo>
                      <a:pt x="522" y="1431770"/>
                      <a:pt x="-4175" y="1413865"/>
                      <a:pt x="4044" y="1399776"/>
                    </a:cubicBezTo>
                    <a:lnTo>
                      <a:pt x="4044" y="1399776"/>
                    </a:lnTo>
                    <a:cubicBezTo>
                      <a:pt x="11969" y="1385687"/>
                      <a:pt x="29874" y="1380990"/>
                      <a:pt x="43964" y="1389209"/>
                    </a:cubicBezTo>
                    <a:lnTo>
                      <a:pt x="43964" y="1389209"/>
                    </a:lnTo>
                    <a:cubicBezTo>
                      <a:pt x="58053" y="1397134"/>
                      <a:pt x="62749" y="1415039"/>
                      <a:pt x="54824" y="1429128"/>
                    </a:cubicBezTo>
                    <a:lnTo>
                      <a:pt x="54824" y="1429128"/>
                    </a:lnTo>
                    <a:cubicBezTo>
                      <a:pt x="49247" y="1438521"/>
                      <a:pt x="39561" y="1443805"/>
                      <a:pt x="29287" y="1443805"/>
                    </a:cubicBezTo>
                    <a:lnTo>
                      <a:pt x="29287" y="1443805"/>
                    </a:lnTo>
                    <a:cubicBezTo>
                      <a:pt x="24297" y="1443805"/>
                      <a:pt x="19307" y="1442631"/>
                      <a:pt x="14611" y="1439989"/>
                    </a:cubicBezTo>
                    <a:close/>
                    <a:moveTo>
                      <a:pt x="71849" y="1341071"/>
                    </a:moveTo>
                    <a:cubicBezTo>
                      <a:pt x="57759" y="1332852"/>
                      <a:pt x="53063" y="1314947"/>
                      <a:pt x="60988" y="1300858"/>
                    </a:cubicBezTo>
                    <a:lnTo>
                      <a:pt x="60988" y="1300858"/>
                    </a:lnTo>
                    <a:cubicBezTo>
                      <a:pt x="69207" y="1286768"/>
                      <a:pt x="87112" y="1282072"/>
                      <a:pt x="101201" y="1290291"/>
                    </a:cubicBezTo>
                    <a:lnTo>
                      <a:pt x="101201" y="1290291"/>
                    </a:lnTo>
                    <a:cubicBezTo>
                      <a:pt x="115291" y="1298216"/>
                      <a:pt x="119987" y="1316414"/>
                      <a:pt x="111768" y="1330210"/>
                    </a:cubicBezTo>
                    <a:lnTo>
                      <a:pt x="111768" y="1330210"/>
                    </a:lnTo>
                    <a:cubicBezTo>
                      <a:pt x="106485" y="1339603"/>
                      <a:pt x="96505" y="1344886"/>
                      <a:pt x="86525" y="1344886"/>
                    </a:cubicBezTo>
                    <a:lnTo>
                      <a:pt x="86525" y="1344886"/>
                    </a:lnTo>
                    <a:cubicBezTo>
                      <a:pt x="81535" y="1344886"/>
                      <a:pt x="76252" y="1343712"/>
                      <a:pt x="71849" y="1341071"/>
                    </a:cubicBezTo>
                    <a:close/>
                    <a:moveTo>
                      <a:pt x="129086" y="1242152"/>
                    </a:moveTo>
                    <a:cubicBezTo>
                      <a:pt x="114997" y="1234227"/>
                      <a:pt x="110007" y="1216029"/>
                      <a:pt x="118226" y="1202233"/>
                    </a:cubicBezTo>
                    <a:lnTo>
                      <a:pt x="118226" y="1202233"/>
                    </a:lnTo>
                    <a:cubicBezTo>
                      <a:pt x="126445" y="1188144"/>
                      <a:pt x="144350" y="1183154"/>
                      <a:pt x="158439" y="1191372"/>
                    </a:cubicBezTo>
                    <a:lnTo>
                      <a:pt x="158439" y="1191372"/>
                    </a:lnTo>
                    <a:cubicBezTo>
                      <a:pt x="172235" y="1199591"/>
                      <a:pt x="177225" y="1217496"/>
                      <a:pt x="169006" y="1231585"/>
                    </a:cubicBezTo>
                    <a:lnTo>
                      <a:pt x="169006" y="1231585"/>
                    </a:lnTo>
                    <a:cubicBezTo>
                      <a:pt x="163722" y="1240978"/>
                      <a:pt x="153742" y="1246262"/>
                      <a:pt x="143469" y="1246262"/>
                    </a:cubicBezTo>
                    <a:lnTo>
                      <a:pt x="143469" y="1246262"/>
                    </a:lnTo>
                    <a:cubicBezTo>
                      <a:pt x="138479" y="1246262"/>
                      <a:pt x="133489" y="1244794"/>
                      <a:pt x="129086" y="1242152"/>
                    </a:cubicBezTo>
                    <a:close/>
                    <a:moveTo>
                      <a:pt x="186030" y="1143528"/>
                    </a:moveTo>
                    <a:cubicBezTo>
                      <a:pt x="172235" y="1135309"/>
                      <a:pt x="167245" y="1117404"/>
                      <a:pt x="175463" y="1103315"/>
                    </a:cubicBezTo>
                    <a:lnTo>
                      <a:pt x="175463" y="1103315"/>
                    </a:lnTo>
                    <a:cubicBezTo>
                      <a:pt x="183682" y="1089225"/>
                      <a:pt x="201587" y="1084529"/>
                      <a:pt x="215676" y="1092748"/>
                    </a:cubicBezTo>
                    <a:lnTo>
                      <a:pt x="215676" y="1092748"/>
                    </a:lnTo>
                    <a:cubicBezTo>
                      <a:pt x="229472" y="1100673"/>
                      <a:pt x="234462" y="1118578"/>
                      <a:pt x="226243" y="1132667"/>
                    </a:cubicBezTo>
                    <a:lnTo>
                      <a:pt x="226243" y="1132667"/>
                    </a:lnTo>
                    <a:cubicBezTo>
                      <a:pt x="220666" y="1142060"/>
                      <a:pt x="210980" y="1147343"/>
                      <a:pt x="200707" y="1147343"/>
                    </a:cubicBezTo>
                    <a:lnTo>
                      <a:pt x="200707" y="1147343"/>
                    </a:lnTo>
                    <a:cubicBezTo>
                      <a:pt x="195717" y="1147343"/>
                      <a:pt x="190727" y="1146169"/>
                      <a:pt x="186030" y="1143528"/>
                    </a:cubicBezTo>
                    <a:close/>
                    <a:moveTo>
                      <a:pt x="243268" y="1044609"/>
                    </a:moveTo>
                    <a:cubicBezTo>
                      <a:pt x="229472" y="1036390"/>
                      <a:pt x="224482" y="1018485"/>
                      <a:pt x="232701" y="1004690"/>
                    </a:cubicBezTo>
                    <a:lnTo>
                      <a:pt x="232701" y="1004690"/>
                    </a:lnTo>
                    <a:cubicBezTo>
                      <a:pt x="240626" y="990600"/>
                      <a:pt x="258825" y="985610"/>
                      <a:pt x="272914" y="993829"/>
                    </a:cubicBezTo>
                    <a:lnTo>
                      <a:pt x="272914" y="993829"/>
                    </a:lnTo>
                    <a:cubicBezTo>
                      <a:pt x="286710" y="1002048"/>
                      <a:pt x="291700" y="1019953"/>
                      <a:pt x="283481" y="1034042"/>
                    </a:cubicBezTo>
                    <a:lnTo>
                      <a:pt x="283481" y="1034042"/>
                    </a:lnTo>
                    <a:cubicBezTo>
                      <a:pt x="277904" y="1043435"/>
                      <a:pt x="268218" y="1048719"/>
                      <a:pt x="258238" y="1048719"/>
                    </a:cubicBezTo>
                    <a:lnTo>
                      <a:pt x="258238" y="1048719"/>
                    </a:lnTo>
                    <a:cubicBezTo>
                      <a:pt x="252954" y="1048719"/>
                      <a:pt x="247964" y="1047251"/>
                      <a:pt x="243268" y="1044609"/>
                    </a:cubicBezTo>
                    <a:close/>
                    <a:moveTo>
                      <a:pt x="300506" y="945985"/>
                    </a:moveTo>
                    <a:cubicBezTo>
                      <a:pt x="286710" y="937766"/>
                      <a:pt x="281720" y="919861"/>
                      <a:pt x="289939" y="905771"/>
                    </a:cubicBezTo>
                    <a:lnTo>
                      <a:pt x="289939" y="905771"/>
                    </a:lnTo>
                    <a:cubicBezTo>
                      <a:pt x="297864" y="891682"/>
                      <a:pt x="316062" y="886986"/>
                      <a:pt x="329858" y="895205"/>
                    </a:cubicBezTo>
                    <a:lnTo>
                      <a:pt x="329858" y="895205"/>
                    </a:lnTo>
                    <a:cubicBezTo>
                      <a:pt x="343947" y="903130"/>
                      <a:pt x="348644" y="921328"/>
                      <a:pt x="340719" y="935124"/>
                    </a:cubicBezTo>
                    <a:lnTo>
                      <a:pt x="340719" y="935124"/>
                    </a:lnTo>
                    <a:cubicBezTo>
                      <a:pt x="335142" y="944517"/>
                      <a:pt x="325455" y="949800"/>
                      <a:pt x="315182" y="949800"/>
                    </a:cubicBezTo>
                    <a:lnTo>
                      <a:pt x="315182" y="949800"/>
                    </a:lnTo>
                    <a:cubicBezTo>
                      <a:pt x="310192" y="949800"/>
                      <a:pt x="305202" y="948626"/>
                      <a:pt x="300506" y="945985"/>
                    </a:cubicBezTo>
                    <a:close/>
                    <a:moveTo>
                      <a:pt x="357743" y="847066"/>
                    </a:moveTo>
                    <a:cubicBezTo>
                      <a:pt x="343654" y="838847"/>
                      <a:pt x="338957" y="820942"/>
                      <a:pt x="347176" y="807147"/>
                    </a:cubicBezTo>
                    <a:lnTo>
                      <a:pt x="346883" y="807147"/>
                    </a:lnTo>
                    <a:cubicBezTo>
                      <a:pt x="355101" y="792764"/>
                      <a:pt x="373006" y="788067"/>
                      <a:pt x="387096" y="796286"/>
                    </a:cubicBezTo>
                    <a:lnTo>
                      <a:pt x="387096" y="796286"/>
                    </a:lnTo>
                    <a:cubicBezTo>
                      <a:pt x="401185" y="804505"/>
                      <a:pt x="405881" y="822410"/>
                      <a:pt x="397956" y="836499"/>
                    </a:cubicBezTo>
                    <a:lnTo>
                      <a:pt x="397956" y="836499"/>
                    </a:lnTo>
                    <a:cubicBezTo>
                      <a:pt x="392673" y="845892"/>
                      <a:pt x="382986" y="851176"/>
                      <a:pt x="372713" y="851176"/>
                    </a:cubicBezTo>
                    <a:lnTo>
                      <a:pt x="372713" y="851176"/>
                    </a:lnTo>
                    <a:cubicBezTo>
                      <a:pt x="367723" y="851176"/>
                      <a:pt x="362733" y="849708"/>
                      <a:pt x="358037" y="847066"/>
                    </a:cubicBezTo>
                    <a:close/>
                    <a:moveTo>
                      <a:pt x="414981" y="748148"/>
                    </a:moveTo>
                    <a:cubicBezTo>
                      <a:pt x="400891" y="740223"/>
                      <a:pt x="396195" y="722318"/>
                      <a:pt x="404120" y="708228"/>
                    </a:cubicBezTo>
                    <a:lnTo>
                      <a:pt x="404120" y="708228"/>
                    </a:lnTo>
                    <a:cubicBezTo>
                      <a:pt x="412339" y="694139"/>
                      <a:pt x="430244" y="689149"/>
                      <a:pt x="444333" y="697368"/>
                    </a:cubicBezTo>
                    <a:lnTo>
                      <a:pt x="444333" y="697368"/>
                    </a:lnTo>
                    <a:cubicBezTo>
                      <a:pt x="458423" y="705587"/>
                      <a:pt x="463119" y="723492"/>
                      <a:pt x="454900" y="737581"/>
                    </a:cubicBezTo>
                    <a:lnTo>
                      <a:pt x="454900" y="737581"/>
                    </a:lnTo>
                    <a:cubicBezTo>
                      <a:pt x="449617" y="746974"/>
                      <a:pt x="439637" y="752257"/>
                      <a:pt x="429657" y="752257"/>
                    </a:cubicBezTo>
                    <a:lnTo>
                      <a:pt x="429657" y="752257"/>
                    </a:lnTo>
                    <a:cubicBezTo>
                      <a:pt x="424667" y="752257"/>
                      <a:pt x="419384" y="750790"/>
                      <a:pt x="414981" y="748148"/>
                    </a:cubicBezTo>
                    <a:close/>
                    <a:moveTo>
                      <a:pt x="471925" y="649523"/>
                    </a:moveTo>
                    <a:cubicBezTo>
                      <a:pt x="457835" y="641304"/>
                      <a:pt x="453139" y="623399"/>
                      <a:pt x="461358" y="609310"/>
                    </a:cubicBezTo>
                    <a:lnTo>
                      <a:pt x="461358" y="609310"/>
                    </a:lnTo>
                    <a:cubicBezTo>
                      <a:pt x="469283" y="595221"/>
                      <a:pt x="487188" y="590524"/>
                      <a:pt x="501277" y="598450"/>
                    </a:cubicBezTo>
                    <a:lnTo>
                      <a:pt x="501277" y="598450"/>
                    </a:lnTo>
                    <a:cubicBezTo>
                      <a:pt x="515367" y="606668"/>
                      <a:pt x="520063" y="624573"/>
                      <a:pt x="512138" y="638663"/>
                    </a:cubicBezTo>
                    <a:lnTo>
                      <a:pt x="512138" y="638663"/>
                    </a:lnTo>
                    <a:cubicBezTo>
                      <a:pt x="506561" y="648056"/>
                      <a:pt x="496874" y="653339"/>
                      <a:pt x="486601" y="653339"/>
                    </a:cubicBezTo>
                    <a:lnTo>
                      <a:pt x="486601" y="653339"/>
                    </a:lnTo>
                    <a:cubicBezTo>
                      <a:pt x="481611" y="653339"/>
                      <a:pt x="476621" y="652165"/>
                      <a:pt x="471925" y="649523"/>
                    </a:cubicBezTo>
                    <a:close/>
                    <a:moveTo>
                      <a:pt x="528869" y="550605"/>
                    </a:moveTo>
                    <a:cubicBezTo>
                      <a:pt x="515073" y="542386"/>
                      <a:pt x="510083" y="524481"/>
                      <a:pt x="518008" y="510392"/>
                    </a:cubicBezTo>
                    <a:lnTo>
                      <a:pt x="518008" y="510392"/>
                    </a:lnTo>
                    <a:cubicBezTo>
                      <a:pt x="525934" y="496303"/>
                      <a:pt x="543839" y="491606"/>
                      <a:pt x="557928" y="499531"/>
                    </a:cubicBezTo>
                    <a:lnTo>
                      <a:pt x="557928" y="499531"/>
                    </a:lnTo>
                    <a:cubicBezTo>
                      <a:pt x="572017" y="507750"/>
                      <a:pt x="577007" y="525655"/>
                      <a:pt x="568788" y="539744"/>
                    </a:cubicBezTo>
                    <a:lnTo>
                      <a:pt x="568788" y="539744"/>
                    </a:lnTo>
                    <a:cubicBezTo>
                      <a:pt x="563211" y="549137"/>
                      <a:pt x="553525" y="554421"/>
                      <a:pt x="543252" y="554421"/>
                    </a:cubicBezTo>
                    <a:lnTo>
                      <a:pt x="543252" y="554421"/>
                    </a:lnTo>
                    <a:cubicBezTo>
                      <a:pt x="538262" y="554421"/>
                      <a:pt x="533272" y="553247"/>
                      <a:pt x="528575" y="550605"/>
                    </a:cubicBezTo>
                    <a:close/>
                    <a:moveTo>
                      <a:pt x="585813" y="451687"/>
                    </a:moveTo>
                    <a:cubicBezTo>
                      <a:pt x="571724" y="443468"/>
                      <a:pt x="567027" y="425563"/>
                      <a:pt x="574952" y="411474"/>
                    </a:cubicBezTo>
                    <a:lnTo>
                      <a:pt x="574952" y="411474"/>
                    </a:lnTo>
                    <a:cubicBezTo>
                      <a:pt x="583171" y="397384"/>
                      <a:pt x="601076" y="392394"/>
                      <a:pt x="615165" y="400613"/>
                    </a:cubicBezTo>
                    <a:lnTo>
                      <a:pt x="615165" y="400613"/>
                    </a:lnTo>
                    <a:cubicBezTo>
                      <a:pt x="629255" y="408832"/>
                      <a:pt x="633951" y="426737"/>
                      <a:pt x="626026" y="440826"/>
                    </a:cubicBezTo>
                    <a:lnTo>
                      <a:pt x="626026" y="440826"/>
                    </a:lnTo>
                    <a:cubicBezTo>
                      <a:pt x="620449" y="450219"/>
                      <a:pt x="610469" y="455502"/>
                      <a:pt x="600489" y="455502"/>
                    </a:cubicBezTo>
                    <a:lnTo>
                      <a:pt x="600489" y="455502"/>
                    </a:lnTo>
                    <a:cubicBezTo>
                      <a:pt x="595499" y="455502"/>
                      <a:pt x="590509" y="454035"/>
                      <a:pt x="585813" y="451687"/>
                    </a:cubicBezTo>
                    <a:close/>
                    <a:moveTo>
                      <a:pt x="642757" y="352475"/>
                    </a:moveTo>
                    <a:cubicBezTo>
                      <a:pt x="628668" y="344550"/>
                      <a:pt x="623678" y="326645"/>
                      <a:pt x="631896" y="312555"/>
                    </a:cubicBezTo>
                    <a:lnTo>
                      <a:pt x="631896" y="312555"/>
                    </a:lnTo>
                    <a:cubicBezTo>
                      <a:pt x="639822" y="298466"/>
                      <a:pt x="657727" y="293476"/>
                      <a:pt x="671816" y="301695"/>
                    </a:cubicBezTo>
                    <a:lnTo>
                      <a:pt x="671816" y="301695"/>
                    </a:lnTo>
                    <a:cubicBezTo>
                      <a:pt x="685905" y="309620"/>
                      <a:pt x="690895" y="327525"/>
                      <a:pt x="682676" y="341614"/>
                    </a:cubicBezTo>
                    <a:lnTo>
                      <a:pt x="682676" y="341614"/>
                    </a:lnTo>
                    <a:cubicBezTo>
                      <a:pt x="677393" y="351007"/>
                      <a:pt x="667413" y="356291"/>
                      <a:pt x="657140" y="356291"/>
                    </a:cubicBezTo>
                    <a:lnTo>
                      <a:pt x="657140" y="356291"/>
                    </a:lnTo>
                    <a:cubicBezTo>
                      <a:pt x="652150" y="356291"/>
                      <a:pt x="647160" y="355117"/>
                      <a:pt x="642757" y="352475"/>
                    </a:cubicBezTo>
                    <a:close/>
                    <a:moveTo>
                      <a:pt x="699407" y="253263"/>
                    </a:moveTo>
                    <a:cubicBezTo>
                      <a:pt x="685318" y="245338"/>
                      <a:pt x="680328" y="227433"/>
                      <a:pt x="688547" y="213343"/>
                    </a:cubicBezTo>
                    <a:lnTo>
                      <a:pt x="688253" y="213343"/>
                    </a:lnTo>
                    <a:cubicBezTo>
                      <a:pt x="696472" y="199254"/>
                      <a:pt x="714377" y="194264"/>
                      <a:pt x="728467" y="202483"/>
                    </a:cubicBezTo>
                    <a:lnTo>
                      <a:pt x="728467" y="202483"/>
                    </a:lnTo>
                    <a:cubicBezTo>
                      <a:pt x="742262" y="210408"/>
                      <a:pt x="747546" y="228313"/>
                      <a:pt x="739327" y="242403"/>
                    </a:cubicBezTo>
                    <a:lnTo>
                      <a:pt x="739327" y="242403"/>
                    </a:lnTo>
                    <a:cubicBezTo>
                      <a:pt x="733750" y="251795"/>
                      <a:pt x="724064" y="257372"/>
                      <a:pt x="713790" y="257372"/>
                    </a:cubicBezTo>
                    <a:lnTo>
                      <a:pt x="713790" y="257372"/>
                    </a:lnTo>
                    <a:cubicBezTo>
                      <a:pt x="708800" y="257372"/>
                      <a:pt x="703810" y="255905"/>
                      <a:pt x="699407" y="253263"/>
                    </a:cubicBezTo>
                    <a:close/>
                    <a:moveTo>
                      <a:pt x="755764" y="154345"/>
                    </a:moveTo>
                    <a:cubicBezTo>
                      <a:pt x="741675" y="146126"/>
                      <a:pt x="736685" y="128221"/>
                      <a:pt x="744904" y="114132"/>
                    </a:cubicBezTo>
                    <a:lnTo>
                      <a:pt x="744904" y="114132"/>
                    </a:lnTo>
                    <a:cubicBezTo>
                      <a:pt x="752829" y="100042"/>
                      <a:pt x="770734" y="95052"/>
                      <a:pt x="784823" y="103271"/>
                    </a:cubicBezTo>
                    <a:lnTo>
                      <a:pt x="784823" y="103271"/>
                    </a:lnTo>
                    <a:cubicBezTo>
                      <a:pt x="798913" y="111196"/>
                      <a:pt x="803903" y="129101"/>
                      <a:pt x="795978" y="143191"/>
                    </a:cubicBezTo>
                    <a:lnTo>
                      <a:pt x="795978" y="143191"/>
                    </a:lnTo>
                    <a:cubicBezTo>
                      <a:pt x="790401" y="152584"/>
                      <a:pt x="780421" y="158161"/>
                      <a:pt x="770147" y="158161"/>
                    </a:cubicBezTo>
                    <a:lnTo>
                      <a:pt x="770147" y="158161"/>
                    </a:lnTo>
                    <a:cubicBezTo>
                      <a:pt x="765451" y="158161"/>
                      <a:pt x="760461" y="156693"/>
                      <a:pt x="755764" y="154345"/>
                    </a:cubicBezTo>
                    <a:close/>
                    <a:moveTo>
                      <a:pt x="812121" y="54839"/>
                    </a:moveTo>
                    <a:cubicBezTo>
                      <a:pt x="798032" y="46914"/>
                      <a:pt x="793042" y="29009"/>
                      <a:pt x="800968" y="14920"/>
                    </a:cubicBezTo>
                    <a:lnTo>
                      <a:pt x="800968" y="14920"/>
                    </a:lnTo>
                    <a:cubicBezTo>
                      <a:pt x="808893" y="831"/>
                      <a:pt x="826798" y="-4159"/>
                      <a:pt x="840887" y="3766"/>
                    </a:cubicBezTo>
                    <a:lnTo>
                      <a:pt x="840887" y="3766"/>
                    </a:lnTo>
                    <a:cubicBezTo>
                      <a:pt x="854976" y="11691"/>
                      <a:pt x="860260" y="29596"/>
                      <a:pt x="852041" y="43685"/>
                    </a:cubicBezTo>
                    <a:lnTo>
                      <a:pt x="852041" y="43685"/>
                    </a:lnTo>
                    <a:cubicBezTo>
                      <a:pt x="846758" y="53372"/>
                      <a:pt x="836778" y="58655"/>
                      <a:pt x="826504" y="58655"/>
                    </a:cubicBezTo>
                    <a:lnTo>
                      <a:pt x="826504" y="58655"/>
                    </a:lnTo>
                    <a:cubicBezTo>
                      <a:pt x="821808" y="58655"/>
                      <a:pt x="816818" y="57481"/>
                      <a:pt x="812121" y="548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947D8D0-9DA9-A566-EEF1-D59C2CB0B081}"/>
                  </a:ext>
                </a:extLst>
              </p:cNvPr>
              <p:cNvSpPr/>
              <p:nvPr/>
            </p:nvSpPr>
            <p:spPr>
              <a:xfrm>
                <a:off x="6967294" y="1068343"/>
                <a:ext cx="394625" cy="108610"/>
              </a:xfrm>
              <a:custGeom>
                <a:avLst/>
                <a:gdLst>
                  <a:gd name="connsiteX0" fmla="*/ 5734 w 394625"/>
                  <a:gd name="connsiteY0" fmla="*/ 96576 h 108610"/>
                  <a:gd name="connsiteX1" fmla="*/ 11898 w 394625"/>
                  <a:gd name="connsiteY1" fmla="*/ 55483 h 108610"/>
                  <a:gd name="connsiteX2" fmla="*/ 11898 w 394625"/>
                  <a:gd name="connsiteY2" fmla="*/ 55483 h 108610"/>
                  <a:gd name="connsiteX3" fmla="*/ 52992 w 394625"/>
                  <a:gd name="connsiteY3" fmla="*/ 61647 h 108610"/>
                  <a:gd name="connsiteX4" fmla="*/ 52992 w 394625"/>
                  <a:gd name="connsiteY4" fmla="*/ 61647 h 108610"/>
                  <a:gd name="connsiteX5" fmla="*/ 46828 w 394625"/>
                  <a:gd name="connsiteY5" fmla="*/ 102740 h 108610"/>
                  <a:gd name="connsiteX6" fmla="*/ 46828 w 394625"/>
                  <a:gd name="connsiteY6" fmla="*/ 102740 h 108610"/>
                  <a:gd name="connsiteX7" fmla="*/ 29510 w 394625"/>
                  <a:gd name="connsiteY7" fmla="*/ 108611 h 108610"/>
                  <a:gd name="connsiteX8" fmla="*/ 29510 w 394625"/>
                  <a:gd name="connsiteY8" fmla="*/ 108611 h 108610"/>
                  <a:gd name="connsiteX9" fmla="*/ 5734 w 394625"/>
                  <a:gd name="connsiteY9" fmla="*/ 96576 h 108610"/>
                  <a:gd name="connsiteX10" fmla="*/ 347692 w 394625"/>
                  <a:gd name="connsiteY10" fmla="*/ 101566 h 108610"/>
                  <a:gd name="connsiteX11" fmla="*/ 341822 w 394625"/>
                  <a:gd name="connsiteY11" fmla="*/ 60473 h 108610"/>
                  <a:gd name="connsiteX12" fmla="*/ 341822 w 394625"/>
                  <a:gd name="connsiteY12" fmla="*/ 60473 h 108610"/>
                  <a:gd name="connsiteX13" fmla="*/ 382915 w 394625"/>
                  <a:gd name="connsiteY13" fmla="*/ 54309 h 108610"/>
                  <a:gd name="connsiteX14" fmla="*/ 382915 w 394625"/>
                  <a:gd name="connsiteY14" fmla="*/ 54309 h 108610"/>
                  <a:gd name="connsiteX15" fmla="*/ 388786 w 394625"/>
                  <a:gd name="connsiteY15" fmla="*/ 95402 h 108610"/>
                  <a:gd name="connsiteX16" fmla="*/ 388786 w 394625"/>
                  <a:gd name="connsiteY16" fmla="*/ 95402 h 108610"/>
                  <a:gd name="connsiteX17" fmla="*/ 365304 w 394625"/>
                  <a:gd name="connsiteY17" fmla="*/ 107143 h 108610"/>
                  <a:gd name="connsiteX18" fmla="*/ 365304 w 394625"/>
                  <a:gd name="connsiteY18" fmla="*/ 107143 h 108610"/>
                  <a:gd name="connsiteX19" fmla="*/ 347692 w 394625"/>
                  <a:gd name="connsiteY19" fmla="*/ 101566 h 108610"/>
                  <a:gd name="connsiteX20" fmla="*/ 109055 w 394625"/>
                  <a:gd name="connsiteY20" fmla="*/ 36697 h 108610"/>
                  <a:gd name="connsiteX21" fmla="*/ 131657 w 394625"/>
                  <a:gd name="connsiteY21" fmla="*/ 1474 h 108610"/>
                  <a:gd name="connsiteX22" fmla="*/ 131657 w 394625"/>
                  <a:gd name="connsiteY22" fmla="*/ 1474 h 108610"/>
                  <a:gd name="connsiteX23" fmla="*/ 166587 w 394625"/>
                  <a:gd name="connsiteY23" fmla="*/ 24075 h 108610"/>
                  <a:gd name="connsiteX24" fmla="*/ 166587 w 394625"/>
                  <a:gd name="connsiteY24" fmla="*/ 24075 h 108610"/>
                  <a:gd name="connsiteX25" fmla="*/ 143985 w 394625"/>
                  <a:gd name="connsiteY25" fmla="*/ 59005 h 108610"/>
                  <a:gd name="connsiteX26" fmla="*/ 143985 w 394625"/>
                  <a:gd name="connsiteY26" fmla="*/ 59005 h 108610"/>
                  <a:gd name="connsiteX27" fmla="*/ 137821 w 394625"/>
                  <a:gd name="connsiteY27" fmla="*/ 59592 h 108610"/>
                  <a:gd name="connsiteX28" fmla="*/ 137821 w 394625"/>
                  <a:gd name="connsiteY28" fmla="*/ 59592 h 108610"/>
                  <a:gd name="connsiteX29" fmla="*/ 109055 w 394625"/>
                  <a:gd name="connsiteY29" fmla="*/ 36697 h 108610"/>
                  <a:gd name="connsiteX30" fmla="*/ 250829 w 394625"/>
                  <a:gd name="connsiteY30" fmla="*/ 58124 h 108610"/>
                  <a:gd name="connsiteX31" fmla="*/ 227934 w 394625"/>
                  <a:gd name="connsiteY31" fmla="*/ 23488 h 108610"/>
                  <a:gd name="connsiteX32" fmla="*/ 227934 w 394625"/>
                  <a:gd name="connsiteY32" fmla="*/ 23488 h 108610"/>
                  <a:gd name="connsiteX33" fmla="*/ 262863 w 394625"/>
                  <a:gd name="connsiteY33" fmla="*/ 593 h 108610"/>
                  <a:gd name="connsiteX34" fmla="*/ 262863 w 394625"/>
                  <a:gd name="connsiteY34" fmla="*/ 593 h 108610"/>
                  <a:gd name="connsiteX35" fmla="*/ 285465 w 394625"/>
                  <a:gd name="connsiteY35" fmla="*/ 35229 h 108610"/>
                  <a:gd name="connsiteX36" fmla="*/ 285465 w 394625"/>
                  <a:gd name="connsiteY36" fmla="*/ 35229 h 108610"/>
                  <a:gd name="connsiteX37" fmla="*/ 256699 w 394625"/>
                  <a:gd name="connsiteY37" fmla="*/ 58712 h 108610"/>
                  <a:gd name="connsiteX38" fmla="*/ 256699 w 394625"/>
                  <a:gd name="connsiteY38" fmla="*/ 58712 h 108610"/>
                  <a:gd name="connsiteX39" fmla="*/ 250829 w 394625"/>
                  <a:gd name="connsiteY39" fmla="*/ 58124 h 1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94625" h="108610">
                    <a:moveTo>
                      <a:pt x="5734" y="96576"/>
                    </a:moveTo>
                    <a:cubicBezTo>
                      <a:pt x="-3952" y="83661"/>
                      <a:pt x="-1017" y="65169"/>
                      <a:pt x="11898" y="55483"/>
                    </a:cubicBezTo>
                    <a:lnTo>
                      <a:pt x="11898" y="55483"/>
                    </a:lnTo>
                    <a:cubicBezTo>
                      <a:pt x="25107" y="45796"/>
                      <a:pt x="43306" y="48732"/>
                      <a:pt x="52992" y="61647"/>
                    </a:cubicBezTo>
                    <a:lnTo>
                      <a:pt x="52992" y="61647"/>
                    </a:lnTo>
                    <a:cubicBezTo>
                      <a:pt x="62678" y="74855"/>
                      <a:pt x="59743" y="93348"/>
                      <a:pt x="46828" y="102740"/>
                    </a:cubicBezTo>
                    <a:lnTo>
                      <a:pt x="46828" y="102740"/>
                    </a:lnTo>
                    <a:cubicBezTo>
                      <a:pt x="41544" y="106850"/>
                      <a:pt x="35380" y="108611"/>
                      <a:pt x="29510" y="108611"/>
                    </a:cubicBezTo>
                    <a:lnTo>
                      <a:pt x="29510" y="108611"/>
                    </a:lnTo>
                    <a:cubicBezTo>
                      <a:pt x="20411" y="108611"/>
                      <a:pt x="11605" y="104502"/>
                      <a:pt x="5734" y="96576"/>
                    </a:cubicBezTo>
                    <a:close/>
                    <a:moveTo>
                      <a:pt x="347692" y="101566"/>
                    </a:moveTo>
                    <a:cubicBezTo>
                      <a:pt x="334777" y="91880"/>
                      <a:pt x="332135" y="73388"/>
                      <a:pt x="341822" y="60473"/>
                    </a:cubicBezTo>
                    <a:lnTo>
                      <a:pt x="341822" y="60473"/>
                    </a:lnTo>
                    <a:cubicBezTo>
                      <a:pt x="351508" y="47264"/>
                      <a:pt x="369707" y="44622"/>
                      <a:pt x="382915" y="54309"/>
                    </a:cubicBezTo>
                    <a:lnTo>
                      <a:pt x="382915" y="54309"/>
                    </a:lnTo>
                    <a:cubicBezTo>
                      <a:pt x="395830" y="63995"/>
                      <a:pt x="398472" y="82487"/>
                      <a:pt x="388786" y="95402"/>
                    </a:cubicBezTo>
                    <a:lnTo>
                      <a:pt x="388786" y="95402"/>
                    </a:lnTo>
                    <a:cubicBezTo>
                      <a:pt x="382915" y="103328"/>
                      <a:pt x="374110" y="107143"/>
                      <a:pt x="365304" y="107143"/>
                    </a:cubicBezTo>
                    <a:lnTo>
                      <a:pt x="365304" y="107143"/>
                    </a:lnTo>
                    <a:cubicBezTo>
                      <a:pt x="359140" y="107143"/>
                      <a:pt x="352976" y="105382"/>
                      <a:pt x="347692" y="101566"/>
                    </a:cubicBezTo>
                    <a:close/>
                    <a:moveTo>
                      <a:pt x="109055" y="36697"/>
                    </a:moveTo>
                    <a:cubicBezTo>
                      <a:pt x="105533" y="20847"/>
                      <a:pt x="115807" y="4996"/>
                      <a:pt x="131657" y="1474"/>
                    </a:cubicBezTo>
                    <a:lnTo>
                      <a:pt x="131657" y="1474"/>
                    </a:lnTo>
                    <a:cubicBezTo>
                      <a:pt x="147507" y="-1755"/>
                      <a:pt x="163064" y="8225"/>
                      <a:pt x="166587" y="24075"/>
                    </a:cubicBezTo>
                    <a:lnTo>
                      <a:pt x="166587" y="24075"/>
                    </a:lnTo>
                    <a:cubicBezTo>
                      <a:pt x="170109" y="39632"/>
                      <a:pt x="159836" y="55483"/>
                      <a:pt x="143985" y="59005"/>
                    </a:cubicBezTo>
                    <a:lnTo>
                      <a:pt x="143985" y="59005"/>
                    </a:lnTo>
                    <a:cubicBezTo>
                      <a:pt x="141930" y="59005"/>
                      <a:pt x="139876" y="59592"/>
                      <a:pt x="137821" y="59592"/>
                    </a:cubicBezTo>
                    <a:lnTo>
                      <a:pt x="137821" y="59592"/>
                    </a:lnTo>
                    <a:cubicBezTo>
                      <a:pt x="124319" y="59592"/>
                      <a:pt x="112284" y="50199"/>
                      <a:pt x="109055" y="36697"/>
                    </a:cubicBezTo>
                    <a:close/>
                    <a:moveTo>
                      <a:pt x="250829" y="58124"/>
                    </a:moveTo>
                    <a:cubicBezTo>
                      <a:pt x="234978" y="54896"/>
                      <a:pt x="224705" y="39339"/>
                      <a:pt x="227934" y="23488"/>
                    </a:cubicBezTo>
                    <a:lnTo>
                      <a:pt x="227934" y="23488"/>
                    </a:lnTo>
                    <a:cubicBezTo>
                      <a:pt x="231162" y="7638"/>
                      <a:pt x="247013" y="-2635"/>
                      <a:pt x="262863" y="593"/>
                    </a:cubicBezTo>
                    <a:lnTo>
                      <a:pt x="262863" y="593"/>
                    </a:lnTo>
                    <a:cubicBezTo>
                      <a:pt x="278420" y="3822"/>
                      <a:pt x="288694" y="19379"/>
                      <a:pt x="285465" y="35229"/>
                    </a:cubicBezTo>
                    <a:lnTo>
                      <a:pt x="285465" y="35229"/>
                    </a:lnTo>
                    <a:cubicBezTo>
                      <a:pt x="282529" y="49319"/>
                      <a:pt x="270495" y="58712"/>
                      <a:pt x="256699" y="58712"/>
                    </a:cubicBezTo>
                    <a:lnTo>
                      <a:pt x="256699" y="58712"/>
                    </a:lnTo>
                    <a:cubicBezTo>
                      <a:pt x="254938" y="58712"/>
                      <a:pt x="252883" y="58712"/>
                      <a:pt x="250829" y="581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34088A8-88C2-58D6-7902-7611D9FE01D0}"/>
                  </a:ext>
                </a:extLst>
              </p:cNvPr>
              <p:cNvSpPr/>
              <p:nvPr/>
            </p:nvSpPr>
            <p:spPr>
              <a:xfrm>
                <a:off x="7441049" y="1312320"/>
                <a:ext cx="360831" cy="584947"/>
              </a:xfrm>
              <a:custGeom>
                <a:avLst/>
                <a:gdLst>
                  <a:gd name="connsiteX0" fmla="*/ 306007 w 360831"/>
                  <a:gd name="connsiteY0" fmla="*/ 570271 h 584947"/>
                  <a:gd name="connsiteX1" fmla="*/ 316868 w 360831"/>
                  <a:gd name="connsiteY1" fmla="*/ 530058 h 584947"/>
                  <a:gd name="connsiteX2" fmla="*/ 316868 w 360831"/>
                  <a:gd name="connsiteY2" fmla="*/ 530058 h 584947"/>
                  <a:gd name="connsiteX3" fmla="*/ 356787 w 360831"/>
                  <a:gd name="connsiteY3" fmla="*/ 540919 h 584947"/>
                  <a:gd name="connsiteX4" fmla="*/ 356787 w 360831"/>
                  <a:gd name="connsiteY4" fmla="*/ 540919 h 584947"/>
                  <a:gd name="connsiteX5" fmla="*/ 346221 w 360831"/>
                  <a:gd name="connsiteY5" fmla="*/ 581132 h 584947"/>
                  <a:gd name="connsiteX6" fmla="*/ 346221 w 360831"/>
                  <a:gd name="connsiteY6" fmla="*/ 581132 h 584947"/>
                  <a:gd name="connsiteX7" fmla="*/ 331544 w 360831"/>
                  <a:gd name="connsiteY7" fmla="*/ 584947 h 584947"/>
                  <a:gd name="connsiteX8" fmla="*/ 331544 w 360831"/>
                  <a:gd name="connsiteY8" fmla="*/ 584947 h 584947"/>
                  <a:gd name="connsiteX9" fmla="*/ 306007 w 360831"/>
                  <a:gd name="connsiteY9" fmla="*/ 570271 h 584947"/>
                  <a:gd name="connsiteX10" fmla="*/ 245541 w 360831"/>
                  <a:gd name="connsiteY10" fmla="*/ 464895 h 584947"/>
                  <a:gd name="connsiteX11" fmla="*/ 245541 w 360831"/>
                  <a:gd name="connsiteY11" fmla="*/ 464895 h 584947"/>
                  <a:gd name="connsiteX12" fmla="*/ 256108 w 360831"/>
                  <a:gd name="connsiteY12" fmla="*/ 424976 h 584947"/>
                  <a:gd name="connsiteX13" fmla="*/ 256108 w 360831"/>
                  <a:gd name="connsiteY13" fmla="*/ 424976 h 584947"/>
                  <a:gd name="connsiteX14" fmla="*/ 296321 w 360831"/>
                  <a:gd name="connsiteY14" fmla="*/ 435836 h 584947"/>
                  <a:gd name="connsiteX15" fmla="*/ 296321 w 360831"/>
                  <a:gd name="connsiteY15" fmla="*/ 435836 h 584947"/>
                  <a:gd name="connsiteX16" fmla="*/ 285461 w 360831"/>
                  <a:gd name="connsiteY16" fmla="*/ 475756 h 584947"/>
                  <a:gd name="connsiteX17" fmla="*/ 285461 w 360831"/>
                  <a:gd name="connsiteY17" fmla="*/ 475756 h 584947"/>
                  <a:gd name="connsiteX18" fmla="*/ 270784 w 360831"/>
                  <a:gd name="connsiteY18" fmla="*/ 479865 h 584947"/>
                  <a:gd name="connsiteX19" fmla="*/ 270784 w 360831"/>
                  <a:gd name="connsiteY19" fmla="*/ 479865 h 584947"/>
                  <a:gd name="connsiteX20" fmla="*/ 245541 w 360831"/>
                  <a:gd name="connsiteY20" fmla="*/ 464895 h 584947"/>
                  <a:gd name="connsiteX21" fmla="*/ 184781 w 360831"/>
                  <a:gd name="connsiteY21" fmla="*/ 359813 h 584947"/>
                  <a:gd name="connsiteX22" fmla="*/ 184781 w 360831"/>
                  <a:gd name="connsiteY22" fmla="*/ 359813 h 584947"/>
                  <a:gd name="connsiteX23" fmla="*/ 195642 w 360831"/>
                  <a:gd name="connsiteY23" fmla="*/ 319893 h 584947"/>
                  <a:gd name="connsiteX24" fmla="*/ 195642 w 360831"/>
                  <a:gd name="connsiteY24" fmla="*/ 319893 h 584947"/>
                  <a:gd name="connsiteX25" fmla="*/ 235561 w 360831"/>
                  <a:gd name="connsiteY25" fmla="*/ 330460 h 584947"/>
                  <a:gd name="connsiteX26" fmla="*/ 235561 w 360831"/>
                  <a:gd name="connsiteY26" fmla="*/ 330460 h 584947"/>
                  <a:gd name="connsiteX27" fmla="*/ 224994 w 360831"/>
                  <a:gd name="connsiteY27" fmla="*/ 370673 h 584947"/>
                  <a:gd name="connsiteX28" fmla="*/ 224994 w 360831"/>
                  <a:gd name="connsiteY28" fmla="*/ 370673 h 584947"/>
                  <a:gd name="connsiteX29" fmla="*/ 210318 w 360831"/>
                  <a:gd name="connsiteY29" fmla="*/ 374489 h 584947"/>
                  <a:gd name="connsiteX30" fmla="*/ 210318 w 360831"/>
                  <a:gd name="connsiteY30" fmla="*/ 374489 h 584947"/>
                  <a:gd name="connsiteX31" fmla="*/ 184781 w 360831"/>
                  <a:gd name="connsiteY31" fmla="*/ 359813 h 584947"/>
                  <a:gd name="connsiteX32" fmla="*/ 124315 w 360831"/>
                  <a:gd name="connsiteY32" fmla="*/ 254731 h 584947"/>
                  <a:gd name="connsiteX33" fmla="*/ 135175 w 360831"/>
                  <a:gd name="connsiteY33" fmla="*/ 214518 h 584947"/>
                  <a:gd name="connsiteX34" fmla="*/ 135175 w 360831"/>
                  <a:gd name="connsiteY34" fmla="*/ 214518 h 584947"/>
                  <a:gd name="connsiteX35" fmla="*/ 175095 w 360831"/>
                  <a:gd name="connsiteY35" fmla="*/ 225378 h 584947"/>
                  <a:gd name="connsiteX36" fmla="*/ 175095 w 360831"/>
                  <a:gd name="connsiteY36" fmla="*/ 225378 h 584947"/>
                  <a:gd name="connsiteX37" fmla="*/ 164528 w 360831"/>
                  <a:gd name="connsiteY37" fmla="*/ 265591 h 584947"/>
                  <a:gd name="connsiteX38" fmla="*/ 164528 w 360831"/>
                  <a:gd name="connsiteY38" fmla="*/ 265591 h 584947"/>
                  <a:gd name="connsiteX39" fmla="*/ 149852 w 360831"/>
                  <a:gd name="connsiteY39" fmla="*/ 269407 h 584947"/>
                  <a:gd name="connsiteX40" fmla="*/ 149852 w 360831"/>
                  <a:gd name="connsiteY40" fmla="*/ 269407 h 584947"/>
                  <a:gd name="connsiteX41" fmla="*/ 124315 w 360831"/>
                  <a:gd name="connsiteY41" fmla="*/ 254731 h 584947"/>
                  <a:gd name="connsiteX42" fmla="*/ 63848 w 360831"/>
                  <a:gd name="connsiteY42" fmla="*/ 149355 h 584947"/>
                  <a:gd name="connsiteX43" fmla="*/ 75002 w 360831"/>
                  <a:gd name="connsiteY43" fmla="*/ 109435 h 584947"/>
                  <a:gd name="connsiteX44" fmla="*/ 75002 w 360831"/>
                  <a:gd name="connsiteY44" fmla="*/ 109435 h 584947"/>
                  <a:gd name="connsiteX45" fmla="*/ 114922 w 360831"/>
                  <a:gd name="connsiteY45" fmla="*/ 120296 h 584947"/>
                  <a:gd name="connsiteX46" fmla="*/ 114922 w 360831"/>
                  <a:gd name="connsiteY46" fmla="*/ 120296 h 584947"/>
                  <a:gd name="connsiteX47" fmla="*/ 104062 w 360831"/>
                  <a:gd name="connsiteY47" fmla="*/ 160215 h 584947"/>
                  <a:gd name="connsiteX48" fmla="*/ 104062 w 360831"/>
                  <a:gd name="connsiteY48" fmla="*/ 160215 h 584947"/>
                  <a:gd name="connsiteX49" fmla="*/ 89385 w 360831"/>
                  <a:gd name="connsiteY49" fmla="*/ 164031 h 584947"/>
                  <a:gd name="connsiteX50" fmla="*/ 89385 w 360831"/>
                  <a:gd name="connsiteY50" fmla="*/ 164031 h 584947"/>
                  <a:gd name="connsiteX51" fmla="*/ 63848 w 360831"/>
                  <a:gd name="connsiteY51" fmla="*/ 149355 h 584947"/>
                  <a:gd name="connsiteX52" fmla="*/ 3969 w 360831"/>
                  <a:gd name="connsiteY52" fmla="*/ 43979 h 584947"/>
                  <a:gd name="connsiteX53" fmla="*/ 14830 w 360831"/>
                  <a:gd name="connsiteY53" fmla="*/ 3766 h 584947"/>
                  <a:gd name="connsiteX54" fmla="*/ 14830 w 360831"/>
                  <a:gd name="connsiteY54" fmla="*/ 3766 h 584947"/>
                  <a:gd name="connsiteX55" fmla="*/ 55043 w 360831"/>
                  <a:gd name="connsiteY55" fmla="*/ 14920 h 584947"/>
                  <a:gd name="connsiteX56" fmla="*/ 55043 w 360831"/>
                  <a:gd name="connsiteY56" fmla="*/ 14920 h 584947"/>
                  <a:gd name="connsiteX57" fmla="*/ 43889 w 360831"/>
                  <a:gd name="connsiteY57" fmla="*/ 54839 h 584947"/>
                  <a:gd name="connsiteX58" fmla="*/ 43889 w 360831"/>
                  <a:gd name="connsiteY58" fmla="*/ 54839 h 584947"/>
                  <a:gd name="connsiteX59" fmla="*/ 29506 w 360831"/>
                  <a:gd name="connsiteY59" fmla="*/ 58655 h 584947"/>
                  <a:gd name="connsiteX60" fmla="*/ 29506 w 360831"/>
                  <a:gd name="connsiteY60" fmla="*/ 58655 h 584947"/>
                  <a:gd name="connsiteX61" fmla="*/ 3969 w 360831"/>
                  <a:gd name="connsiteY61" fmla="*/ 43979 h 58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60831" h="584947">
                    <a:moveTo>
                      <a:pt x="306007" y="570271"/>
                    </a:moveTo>
                    <a:cubicBezTo>
                      <a:pt x="297789" y="556182"/>
                      <a:pt x="302779" y="538277"/>
                      <a:pt x="316868" y="530058"/>
                    </a:cubicBezTo>
                    <a:lnTo>
                      <a:pt x="316868" y="530058"/>
                    </a:lnTo>
                    <a:cubicBezTo>
                      <a:pt x="330957" y="522133"/>
                      <a:pt x="348862" y="526829"/>
                      <a:pt x="356787" y="540919"/>
                    </a:cubicBezTo>
                    <a:lnTo>
                      <a:pt x="356787" y="540919"/>
                    </a:lnTo>
                    <a:cubicBezTo>
                      <a:pt x="365006" y="555008"/>
                      <a:pt x="360310" y="572913"/>
                      <a:pt x="346221" y="581132"/>
                    </a:cubicBezTo>
                    <a:lnTo>
                      <a:pt x="346221" y="581132"/>
                    </a:lnTo>
                    <a:cubicBezTo>
                      <a:pt x="341524" y="583773"/>
                      <a:pt x="336534" y="584947"/>
                      <a:pt x="331544" y="584947"/>
                    </a:cubicBezTo>
                    <a:lnTo>
                      <a:pt x="331544" y="584947"/>
                    </a:lnTo>
                    <a:cubicBezTo>
                      <a:pt x="321271" y="584947"/>
                      <a:pt x="311291" y="579664"/>
                      <a:pt x="306007" y="570271"/>
                    </a:cubicBezTo>
                    <a:close/>
                    <a:moveTo>
                      <a:pt x="245541" y="464895"/>
                    </a:moveTo>
                    <a:lnTo>
                      <a:pt x="245541" y="464895"/>
                    </a:lnTo>
                    <a:cubicBezTo>
                      <a:pt x="237322" y="451100"/>
                      <a:pt x="242019" y="432901"/>
                      <a:pt x="256108" y="424976"/>
                    </a:cubicBezTo>
                    <a:lnTo>
                      <a:pt x="256108" y="424976"/>
                    </a:lnTo>
                    <a:cubicBezTo>
                      <a:pt x="270197" y="416757"/>
                      <a:pt x="288102" y="421747"/>
                      <a:pt x="296321" y="435836"/>
                    </a:cubicBezTo>
                    <a:lnTo>
                      <a:pt x="296321" y="435836"/>
                    </a:lnTo>
                    <a:cubicBezTo>
                      <a:pt x="304246" y="449925"/>
                      <a:pt x="299550" y="467831"/>
                      <a:pt x="285461" y="475756"/>
                    </a:cubicBezTo>
                    <a:lnTo>
                      <a:pt x="285461" y="475756"/>
                    </a:lnTo>
                    <a:cubicBezTo>
                      <a:pt x="280764" y="478398"/>
                      <a:pt x="275774" y="479865"/>
                      <a:pt x="270784" y="479865"/>
                    </a:cubicBezTo>
                    <a:lnTo>
                      <a:pt x="270784" y="479865"/>
                    </a:lnTo>
                    <a:cubicBezTo>
                      <a:pt x="260804" y="479865"/>
                      <a:pt x="250825" y="474582"/>
                      <a:pt x="245541" y="464895"/>
                    </a:cubicBezTo>
                    <a:close/>
                    <a:moveTo>
                      <a:pt x="184781" y="359813"/>
                    </a:moveTo>
                    <a:lnTo>
                      <a:pt x="184781" y="359813"/>
                    </a:lnTo>
                    <a:cubicBezTo>
                      <a:pt x="176562" y="345724"/>
                      <a:pt x="181552" y="327819"/>
                      <a:pt x="195642" y="319893"/>
                    </a:cubicBezTo>
                    <a:lnTo>
                      <a:pt x="195642" y="319893"/>
                    </a:lnTo>
                    <a:cubicBezTo>
                      <a:pt x="209731" y="311675"/>
                      <a:pt x="227636" y="316665"/>
                      <a:pt x="235561" y="330460"/>
                    </a:cubicBezTo>
                    <a:lnTo>
                      <a:pt x="235561" y="330460"/>
                    </a:lnTo>
                    <a:cubicBezTo>
                      <a:pt x="243780" y="344550"/>
                      <a:pt x="238790" y="362455"/>
                      <a:pt x="224994" y="370673"/>
                    </a:cubicBezTo>
                    <a:lnTo>
                      <a:pt x="224994" y="370673"/>
                    </a:lnTo>
                    <a:cubicBezTo>
                      <a:pt x="220298" y="373315"/>
                      <a:pt x="215308" y="374489"/>
                      <a:pt x="210318" y="374489"/>
                    </a:cubicBezTo>
                    <a:lnTo>
                      <a:pt x="210318" y="374489"/>
                    </a:lnTo>
                    <a:cubicBezTo>
                      <a:pt x="200045" y="374489"/>
                      <a:pt x="190358" y="369206"/>
                      <a:pt x="184781" y="359813"/>
                    </a:cubicBezTo>
                    <a:close/>
                    <a:moveTo>
                      <a:pt x="124315" y="254731"/>
                    </a:moveTo>
                    <a:cubicBezTo>
                      <a:pt x="116390" y="240641"/>
                      <a:pt x="121086" y="222736"/>
                      <a:pt x="135175" y="214518"/>
                    </a:cubicBezTo>
                    <a:lnTo>
                      <a:pt x="135175" y="214518"/>
                    </a:lnTo>
                    <a:cubicBezTo>
                      <a:pt x="149264" y="206592"/>
                      <a:pt x="167170" y="211289"/>
                      <a:pt x="175095" y="225378"/>
                    </a:cubicBezTo>
                    <a:lnTo>
                      <a:pt x="175095" y="225378"/>
                    </a:lnTo>
                    <a:cubicBezTo>
                      <a:pt x="183314" y="239467"/>
                      <a:pt x="178617" y="257372"/>
                      <a:pt x="164528" y="265591"/>
                    </a:cubicBezTo>
                    <a:lnTo>
                      <a:pt x="164528" y="265591"/>
                    </a:lnTo>
                    <a:cubicBezTo>
                      <a:pt x="159831" y="268233"/>
                      <a:pt x="154841" y="269407"/>
                      <a:pt x="149852" y="269407"/>
                    </a:cubicBezTo>
                    <a:lnTo>
                      <a:pt x="149852" y="269407"/>
                    </a:lnTo>
                    <a:cubicBezTo>
                      <a:pt x="139578" y="269407"/>
                      <a:pt x="129892" y="264123"/>
                      <a:pt x="124315" y="254731"/>
                    </a:cubicBezTo>
                    <a:close/>
                    <a:moveTo>
                      <a:pt x="63848" y="149355"/>
                    </a:moveTo>
                    <a:cubicBezTo>
                      <a:pt x="55923" y="135266"/>
                      <a:pt x="60620" y="117360"/>
                      <a:pt x="75002" y="109435"/>
                    </a:cubicBezTo>
                    <a:lnTo>
                      <a:pt x="75002" y="109435"/>
                    </a:lnTo>
                    <a:cubicBezTo>
                      <a:pt x="89092" y="101217"/>
                      <a:pt x="106997" y="106206"/>
                      <a:pt x="114922" y="120296"/>
                    </a:cubicBezTo>
                    <a:lnTo>
                      <a:pt x="114922" y="120296"/>
                    </a:lnTo>
                    <a:cubicBezTo>
                      <a:pt x="122847" y="134385"/>
                      <a:pt x="118151" y="152290"/>
                      <a:pt x="104062" y="160215"/>
                    </a:cubicBezTo>
                    <a:lnTo>
                      <a:pt x="104062" y="160215"/>
                    </a:lnTo>
                    <a:cubicBezTo>
                      <a:pt x="99365" y="162857"/>
                      <a:pt x="94375" y="164031"/>
                      <a:pt x="89385" y="164031"/>
                    </a:cubicBezTo>
                    <a:lnTo>
                      <a:pt x="89385" y="164031"/>
                    </a:lnTo>
                    <a:cubicBezTo>
                      <a:pt x="79112" y="164031"/>
                      <a:pt x="69426" y="158748"/>
                      <a:pt x="63848" y="149355"/>
                    </a:cubicBezTo>
                    <a:close/>
                    <a:moveTo>
                      <a:pt x="3969" y="43979"/>
                    </a:move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919" y="-4159"/>
                      <a:pt x="46824" y="831"/>
                      <a:pt x="55043" y="14920"/>
                    </a:cubicBezTo>
                    <a:lnTo>
                      <a:pt x="55043" y="14920"/>
                    </a:lnTo>
                    <a:cubicBezTo>
                      <a:pt x="62968" y="29009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192" y="57481"/>
                      <a:pt x="34202" y="58655"/>
                      <a:pt x="29506" y="58655"/>
                    </a:cubicBezTo>
                    <a:lnTo>
                      <a:pt x="29506" y="58655"/>
                    </a:lnTo>
                    <a:cubicBezTo>
                      <a:pt x="19232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4E24FA4-252C-7D55-BEB2-35F1ECF19FAA}"/>
                  </a:ext>
                </a:extLst>
              </p:cNvPr>
              <p:cNvSpPr/>
              <p:nvPr/>
            </p:nvSpPr>
            <p:spPr>
              <a:xfrm>
                <a:off x="7863433" y="2047896"/>
                <a:ext cx="776987" cy="1309076"/>
              </a:xfrm>
              <a:custGeom>
                <a:avLst/>
                <a:gdLst>
                  <a:gd name="connsiteX0" fmla="*/ 722227 w 776987"/>
                  <a:gd name="connsiteY0" fmla="*/ 1294400 h 1309076"/>
                  <a:gd name="connsiteX1" fmla="*/ 733088 w 776987"/>
                  <a:gd name="connsiteY1" fmla="*/ 1254480 h 1309076"/>
                  <a:gd name="connsiteX2" fmla="*/ 733088 w 776987"/>
                  <a:gd name="connsiteY2" fmla="*/ 1254480 h 1309076"/>
                  <a:gd name="connsiteX3" fmla="*/ 773008 w 776987"/>
                  <a:gd name="connsiteY3" fmla="*/ 1265047 h 1309076"/>
                  <a:gd name="connsiteX4" fmla="*/ 773008 w 776987"/>
                  <a:gd name="connsiteY4" fmla="*/ 1265047 h 1309076"/>
                  <a:gd name="connsiteX5" fmla="*/ 762441 w 776987"/>
                  <a:gd name="connsiteY5" fmla="*/ 1305260 h 1309076"/>
                  <a:gd name="connsiteX6" fmla="*/ 762441 w 776987"/>
                  <a:gd name="connsiteY6" fmla="*/ 1305260 h 1309076"/>
                  <a:gd name="connsiteX7" fmla="*/ 747764 w 776987"/>
                  <a:gd name="connsiteY7" fmla="*/ 1309076 h 1309076"/>
                  <a:gd name="connsiteX8" fmla="*/ 747764 w 776987"/>
                  <a:gd name="connsiteY8" fmla="*/ 1309076 h 1309076"/>
                  <a:gd name="connsiteX9" fmla="*/ 722227 w 776987"/>
                  <a:gd name="connsiteY9" fmla="*/ 1294400 h 1309076"/>
                  <a:gd name="connsiteX10" fmla="*/ 662055 w 776987"/>
                  <a:gd name="connsiteY10" fmla="*/ 1190198 h 1309076"/>
                  <a:gd name="connsiteX11" fmla="*/ 662055 w 776987"/>
                  <a:gd name="connsiteY11" fmla="*/ 1190198 h 1309076"/>
                  <a:gd name="connsiteX12" fmla="*/ 672915 w 776987"/>
                  <a:gd name="connsiteY12" fmla="*/ 1150279 h 1309076"/>
                  <a:gd name="connsiteX13" fmla="*/ 672915 w 776987"/>
                  <a:gd name="connsiteY13" fmla="*/ 1150279 h 1309076"/>
                  <a:gd name="connsiteX14" fmla="*/ 713128 w 776987"/>
                  <a:gd name="connsiteY14" fmla="*/ 1161139 h 1309076"/>
                  <a:gd name="connsiteX15" fmla="*/ 713128 w 776987"/>
                  <a:gd name="connsiteY15" fmla="*/ 1161139 h 1309076"/>
                  <a:gd name="connsiteX16" fmla="*/ 702268 w 776987"/>
                  <a:gd name="connsiteY16" fmla="*/ 1201059 h 1309076"/>
                  <a:gd name="connsiteX17" fmla="*/ 702268 w 776987"/>
                  <a:gd name="connsiteY17" fmla="*/ 1201059 h 1309076"/>
                  <a:gd name="connsiteX18" fmla="*/ 687591 w 776987"/>
                  <a:gd name="connsiteY18" fmla="*/ 1205168 h 1309076"/>
                  <a:gd name="connsiteX19" fmla="*/ 687591 w 776987"/>
                  <a:gd name="connsiteY19" fmla="*/ 1205168 h 1309076"/>
                  <a:gd name="connsiteX20" fmla="*/ 662055 w 776987"/>
                  <a:gd name="connsiteY20" fmla="*/ 1190198 h 1309076"/>
                  <a:gd name="connsiteX21" fmla="*/ 602175 w 776987"/>
                  <a:gd name="connsiteY21" fmla="*/ 1086290 h 1309076"/>
                  <a:gd name="connsiteX22" fmla="*/ 613036 w 776987"/>
                  <a:gd name="connsiteY22" fmla="*/ 1046077 h 1309076"/>
                  <a:gd name="connsiteX23" fmla="*/ 613036 w 776987"/>
                  <a:gd name="connsiteY23" fmla="*/ 1046077 h 1309076"/>
                  <a:gd name="connsiteX24" fmla="*/ 652955 w 776987"/>
                  <a:gd name="connsiteY24" fmla="*/ 1056937 h 1309076"/>
                  <a:gd name="connsiteX25" fmla="*/ 652955 w 776987"/>
                  <a:gd name="connsiteY25" fmla="*/ 1056937 h 1309076"/>
                  <a:gd name="connsiteX26" fmla="*/ 642095 w 776987"/>
                  <a:gd name="connsiteY26" fmla="*/ 1097150 h 1309076"/>
                  <a:gd name="connsiteX27" fmla="*/ 642095 w 776987"/>
                  <a:gd name="connsiteY27" fmla="*/ 1097150 h 1309076"/>
                  <a:gd name="connsiteX28" fmla="*/ 627712 w 776987"/>
                  <a:gd name="connsiteY28" fmla="*/ 1100966 h 1309076"/>
                  <a:gd name="connsiteX29" fmla="*/ 627712 w 776987"/>
                  <a:gd name="connsiteY29" fmla="*/ 1100966 h 1309076"/>
                  <a:gd name="connsiteX30" fmla="*/ 602175 w 776987"/>
                  <a:gd name="connsiteY30" fmla="*/ 1086290 h 1309076"/>
                  <a:gd name="connsiteX31" fmla="*/ 542296 w 776987"/>
                  <a:gd name="connsiteY31" fmla="*/ 982088 h 1309076"/>
                  <a:gd name="connsiteX32" fmla="*/ 552863 w 776987"/>
                  <a:gd name="connsiteY32" fmla="*/ 942169 h 1309076"/>
                  <a:gd name="connsiteX33" fmla="*/ 552863 w 776987"/>
                  <a:gd name="connsiteY33" fmla="*/ 942169 h 1309076"/>
                  <a:gd name="connsiteX34" fmla="*/ 593076 w 776987"/>
                  <a:gd name="connsiteY34" fmla="*/ 952736 h 1309076"/>
                  <a:gd name="connsiteX35" fmla="*/ 593076 w 776987"/>
                  <a:gd name="connsiteY35" fmla="*/ 952736 h 1309076"/>
                  <a:gd name="connsiteX36" fmla="*/ 582216 w 776987"/>
                  <a:gd name="connsiteY36" fmla="*/ 992949 h 1309076"/>
                  <a:gd name="connsiteX37" fmla="*/ 582216 w 776987"/>
                  <a:gd name="connsiteY37" fmla="*/ 992949 h 1309076"/>
                  <a:gd name="connsiteX38" fmla="*/ 567539 w 776987"/>
                  <a:gd name="connsiteY38" fmla="*/ 996765 h 1309076"/>
                  <a:gd name="connsiteX39" fmla="*/ 567539 w 776987"/>
                  <a:gd name="connsiteY39" fmla="*/ 996765 h 1309076"/>
                  <a:gd name="connsiteX40" fmla="*/ 542296 w 776987"/>
                  <a:gd name="connsiteY40" fmla="*/ 982088 h 1309076"/>
                  <a:gd name="connsiteX41" fmla="*/ 482123 w 776987"/>
                  <a:gd name="connsiteY41" fmla="*/ 877886 h 1309076"/>
                  <a:gd name="connsiteX42" fmla="*/ 492984 w 776987"/>
                  <a:gd name="connsiteY42" fmla="*/ 837967 h 1309076"/>
                  <a:gd name="connsiteX43" fmla="*/ 492984 w 776987"/>
                  <a:gd name="connsiteY43" fmla="*/ 837967 h 1309076"/>
                  <a:gd name="connsiteX44" fmla="*/ 533197 w 776987"/>
                  <a:gd name="connsiteY44" fmla="*/ 848827 h 1309076"/>
                  <a:gd name="connsiteX45" fmla="*/ 533197 w 776987"/>
                  <a:gd name="connsiteY45" fmla="*/ 848827 h 1309076"/>
                  <a:gd name="connsiteX46" fmla="*/ 522336 w 776987"/>
                  <a:gd name="connsiteY46" fmla="*/ 888747 h 1309076"/>
                  <a:gd name="connsiteX47" fmla="*/ 522336 w 776987"/>
                  <a:gd name="connsiteY47" fmla="*/ 888747 h 1309076"/>
                  <a:gd name="connsiteX48" fmla="*/ 507660 w 776987"/>
                  <a:gd name="connsiteY48" fmla="*/ 892563 h 1309076"/>
                  <a:gd name="connsiteX49" fmla="*/ 507660 w 776987"/>
                  <a:gd name="connsiteY49" fmla="*/ 892563 h 1309076"/>
                  <a:gd name="connsiteX50" fmla="*/ 482123 w 776987"/>
                  <a:gd name="connsiteY50" fmla="*/ 877886 h 1309076"/>
                  <a:gd name="connsiteX51" fmla="*/ 422244 w 776987"/>
                  <a:gd name="connsiteY51" fmla="*/ 773685 h 1309076"/>
                  <a:gd name="connsiteX52" fmla="*/ 433104 w 776987"/>
                  <a:gd name="connsiteY52" fmla="*/ 733765 h 1309076"/>
                  <a:gd name="connsiteX53" fmla="*/ 433104 w 776987"/>
                  <a:gd name="connsiteY53" fmla="*/ 733765 h 1309076"/>
                  <a:gd name="connsiteX54" fmla="*/ 473317 w 776987"/>
                  <a:gd name="connsiteY54" fmla="*/ 744626 h 1309076"/>
                  <a:gd name="connsiteX55" fmla="*/ 473317 w 776987"/>
                  <a:gd name="connsiteY55" fmla="*/ 744626 h 1309076"/>
                  <a:gd name="connsiteX56" fmla="*/ 462457 w 776987"/>
                  <a:gd name="connsiteY56" fmla="*/ 784545 h 1309076"/>
                  <a:gd name="connsiteX57" fmla="*/ 462457 w 776987"/>
                  <a:gd name="connsiteY57" fmla="*/ 784545 h 1309076"/>
                  <a:gd name="connsiteX58" fmla="*/ 447781 w 776987"/>
                  <a:gd name="connsiteY58" fmla="*/ 788361 h 1309076"/>
                  <a:gd name="connsiteX59" fmla="*/ 447781 w 776987"/>
                  <a:gd name="connsiteY59" fmla="*/ 788361 h 1309076"/>
                  <a:gd name="connsiteX60" fmla="*/ 422244 w 776987"/>
                  <a:gd name="connsiteY60" fmla="*/ 773685 h 1309076"/>
                  <a:gd name="connsiteX61" fmla="*/ 362658 w 776987"/>
                  <a:gd name="connsiteY61" fmla="*/ 669483 h 1309076"/>
                  <a:gd name="connsiteX62" fmla="*/ 373225 w 776987"/>
                  <a:gd name="connsiteY62" fmla="*/ 629563 h 1309076"/>
                  <a:gd name="connsiteX63" fmla="*/ 373225 w 776987"/>
                  <a:gd name="connsiteY63" fmla="*/ 629563 h 1309076"/>
                  <a:gd name="connsiteX64" fmla="*/ 413438 w 776987"/>
                  <a:gd name="connsiteY64" fmla="*/ 640424 h 1309076"/>
                  <a:gd name="connsiteX65" fmla="*/ 413438 w 776987"/>
                  <a:gd name="connsiteY65" fmla="*/ 640424 h 1309076"/>
                  <a:gd name="connsiteX66" fmla="*/ 402578 w 776987"/>
                  <a:gd name="connsiteY66" fmla="*/ 680343 h 1309076"/>
                  <a:gd name="connsiteX67" fmla="*/ 402578 w 776987"/>
                  <a:gd name="connsiteY67" fmla="*/ 680343 h 1309076"/>
                  <a:gd name="connsiteX68" fmla="*/ 387901 w 776987"/>
                  <a:gd name="connsiteY68" fmla="*/ 684159 h 1309076"/>
                  <a:gd name="connsiteX69" fmla="*/ 387901 w 776987"/>
                  <a:gd name="connsiteY69" fmla="*/ 684159 h 1309076"/>
                  <a:gd name="connsiteX70" fmla="*/ 362658 w 776987"/>
                  <a:gd name="connsiteY70" fmla="*/ 669483 h 1309076"/>
                  <a:gd name="connsiteX71" fmla="*/ 302779 w 776987"/>
                  <a:gd name="connsiteY71" fmla="*/ 565281 h 1309076"/>
                  <a:gd name="connsiteX72" fmla="*/ 313639 w 776987"/>
                  <a:gd name="connsiteY72" fmla="*/ 525362 h 1309076"/>
                  <a:gd name="connsiteX73" fmla="*/ 313639 w 776987"/>
                  <a:gd name="connsiteY73" fmla="*/ 525362 h 1309076"/>
                  <a:gd name="connsiteX74" fmla="*/ 353559 w 776987"/>
                  <a:gd name="connsiteY74" fmla="*/ 536222 h 1309076"/>
                  <a:gd name="connsiteX75" fmla="*/ 353559 w 776987"/>
                  <a:gd name="connsiteY75" fmla="*/ 536222 h 1309076"/>
                  <a:gd name="connsiteX76" fmla="*/ 342698 w 776987"/>
                  <a:gd name="connsiteY76" fmla="*/ 576142 h 1309076"/>
                  <a:gd name="connsiteX77" fmla="*/ 342698 w 776987"/>
                  <a:gd name="connsiteY77" fmla="*/ 576142 h 1309076"/>
                  <a:gd name="connsiteX78" fmla="*/ 328316 w 776987"/>
                  <a:gd name="connsiteY78" fmla="*/ 579958 h 1309076"/>
                  <a:gd name="connsiteX79" fmla="*/ 328316 w 776987"/>
                  <a:gd name="connsiteY79" fmla="*/ 579958 h 1309076"/>
                  <a:gd name="connsiteX80" fmla="*/ 302779 w 776987"/>
                  <a:gd name="connsiteY80" fmla="*/ 565281 h 1309076"/>
                  <a:gd name="connsiteX81" fmla="*/ 242899 w 776987"/>
                  <a:gd name="connsiteY81" fmla="*/ 461079 h 1309076"/>
                  <a:gd name="connsiteX82" fmla="*/ 242899 w 776987"/>
                  <a:gd name="connsiteY82" fmla="*/ 461079 h 1309076"/>
                  <a:gd name="connsiteX83" fmla="*/ 253760 w 776987"/>
                  <a:gd name="connsiteY83" fmla="*/ 420866 h 1309076"/>
                  <a:gd name="connsiteX84" fmla="*/ 253760 w 776987"/>
                  <a:gd name="connsiteY84" fmla="*/ 420866 h 1309076"/>
                  <a:gd name="connsiteX85" fmla="*/ 293973 w 776987"/>
                  <a:gd name="connsiteY85" fmla="*/ 431727 h 1309076"/>
                  <a:gd name="connsiteX86" fmla="*/ 293973 w 776987"/>
                  <a:gd name="connsiteY86" fmla="*/ 431727 h 1309076"/>
                  <a:gd name="connsiteX87" fmla="*/ 283112 w 776987"/>
                  <a:gd name="connsiteY87" fmla="*/ 471940 h 1309076"/>
                  <a:gd name="connsiteX88" fmla="*/ 283112 w 776987"/>
                  <a:gd name="connsiteY88" fmla="*/ 471940 h 1309076"/>
                  <a:gd name="connsiteX89" fmla="*/ 268436 w 776987"/>
                  <a:gd name="connsiteY89" fmla="*/ 475756 h 1309076"/>
                  <a:gd name="connsiteX90" fmla="*/ 268436 w 776987"/>
                  <a:gd name="connsiteY90" fmla="*/ 475756 h 1309076"/>
                  <a:gd name="connsiteX91" fmla="*/ 242899 w 776987"/>
                  <a:gd name="connsiteY91" fmla="*/ 461079 h 1309076"/>
                  <a:gd name="connsiteX92" fmla="*/ 183314 w 776987"/>
                  <a:gd name="connsiteY92" fmla="*/ 356584 h 1309076"/>
                  <a:gd name="connsiteX93" fmla="*/ 194174 w 776987"/>
                  <a:gd name="connsiteY93" fmla="*/ 316665 h 1309076"/>
                  <a:gd name="connsiteX94" fmla="*/ 194174 w 776987"/>
                  <a:gd name="connsiteY94" fmla="*/ 316665 h 1309076"/>
                  <a:gd name="connsiteX95" fmla="*/ 234094 w 776987"/>
                  <a:gd name="connsiteY95" fmla="*/ 327525 h 1309076"/>
                  <a:gd name="connsiteX96" fmla="*/ 234094 w 776987"/>
                  <a:gd name="connsiteY96" fmla="*/ 327525 h 1309076"/>
                  <a:gd name="connsiteX97" fmla="*/ 223233 w 776987"/>
                  <a:gd name="connsiteY97" fmla="*/ 367445 h 1309076"/>
                  <a:gd name="connsiteX98" fmla="*/ 223233 w 776987"/>
                  <a:gd name="connsiteY98" fmla="*/ 367445 h 1309076"/>
                  <a:gd name="connsiteX99" fmla="*/ 208557 w 776987"/>
                  <a:gd name="connsiteY99" fmla="*/ 371554 h 1309076"/>
                  <a:gd name="connsiteX100" fmla="*/ 208557 w 776987"/>
                  <a:gd name="connsiteY100" fmla="*/ 371554 h 1309076"/>
                  <a:gd name="connsiteX101" fmla="*/ 183314 w 776987"/>
                  <a:gd name="connsiteY101" fmla="*/ 356584 h 1309076"/>
                  <a:gd name="connsiteX102" fmla="*/ 123434 w 776987"/>
                  <a:gd name="connsiteY102" fmla="*/ 252382 h 1309076"/>
                  <a:gd name="connsiteX103" fmla="*/ 134295 w 776987"/>
                  <a:gd name="connsiteY103" fmla="*/ 212463 h 1309076"/>
                  <a:gd name="connsiteX104" fmla="*/ 134295 w 776987"/>
                  <a:gd name="connsiteY104" fmla="*/ 212463 h 1309076"/>
                  <a:gd name="connsiteX105" fmla="*/ 174508 w 776987"/>
                  <a:gd name="connsiteY105" fmla="*/ 223323 h 1309076"/>
                  <a:gd name="connsiteX106" fmla="*/ 174508 w 776987"/>
                  <a:gd name="connsiteY106" fmla="*/ 223323 h 1309076"/>
                  <a:gd name="connsiteX107" fmla="*/ 163647 w 776987"/>
                  <a:gd name="connsiteY107" fmla="*/ 263243 h 1309076"/>
                  <a:gd name="connsiteX108" fmla="*/ 163647 w 776987"/>
                  <a:gd name="connsiteY108" fmla="*/ 263243 h 1309076"/>
                  <a:gd name="connsiteX109" fmla="*/ 148971 w 776987"/>
                  <a:gd name="connsiteY109" fmla="*/ 267352 h 1309076"/>
                  <a:gd name="connsiteX110" fmla="*/ 148971 w 776987"/>
                  <a:gd name="connsiteY110" fmla="*/ 267352 h 1309076"/>
                  <a:gd name="connsiteX111" fmla="*/ 123434 w 776987"/>
                  <a:gd name="connsiteY111" fmla="*/ 252382 h 1309076"/>
                  <a:gd name="connsiteX112" fmla="*/ 63555 w 776987"/>
                  <a:gd name="connsiteY112" fmla="*/ 148181 h 1309076"/>
                  <a:gd name="connsiteX113" fmla="*/ 74415 w 776987"/>
                  <a:gd name="connsiteY113" fmla="*/ 108261 h 1309076"/>
                  <a:gd name="connsiteX114" fmla="*/ 74415 w 776987"/>
                  <a:gd name="connsiteY114" fmla="*/ 108261 h 1309076"/>
                  <a:gd name="connsiteX115" fmla="*/ 114629 w 776987"/>
                  <a:gd name="connsiteY115" fmla="*/ 119122 h 1309076"/>
                  <a:gd name="connsiteX116" fmla="*/ 114629 w 776987"/>
                  <a:gd name="connsiteY116" fmla="*/ 119122 h 1309076"/>
                  <a:gd name="connsiteX117" fmla="*/ 103768 w 776987"/>
                  <a:gd name="connsiteY117" fmla="*/ 159041 h 1309076"/>
                  <a:gd name="connsiteX118" fmla="*/ 103768 w 776987"/>
                  <a:gd name="connsiteY118" fmla="*/ 159041 h 1309076"/>
                  <a:gd name="connsiteX119" fmla="*/ 89092 w 776987"/>
                  <a:gd name="connsiteY119" fmla="*/ 162857 h 1309076"/>
                  <a:gd name="connsiteX120" fmla="*/ 89092 w 776987"/>
                  <a:gd name="connsiteY120" fmla="*/ 162857 h 1309076"/>
                  <a:gd name="connsiteX121" fmla="*/ 63555 w 776987"/>
                  <a:gd name="connsiteY121" fmla="*/ 148181 h 1309076"/>
                  <a:gd name="connsiteX122" fmla="*/ 3969 w 776987"/>
                  <a:gd name="connsiteY122" fmla="*/ 43979 h 1309076"/>
                  <a:gd name="connsiteX123" fmla="*/ 3969 w 776987"/>
                  <a:gd name="connsiteY123" fmla="*/ 43979 h 1309076"/>
                  <a:gd name="connsiteX124" fmla="*/ 14830 w 776987"/>
                  <a:gd name="connsiteY124" fmla="*/ 3766 h 1309076"/>
                  <a:gd name="connsiteX125" fmla="*/ 14830 w 776987"/>
                  <a:gd name="connsiteY125" fmla="*/ 3766 h 1309076"/>
                  <a:gd name="connsiteX126" fmla="*/ 54749 w 776987"/>
                  <a:gd name="connsiteY126" fmla="*/ 14920 h 1309076"/>
                  <a:gd name="connsiteX127" fmla="*/ 54749 w 776987"/>
                  <a:gd name="connsiteY127" fmla="*/ 14920 h 1309076"/>
                  <a:gd name="connsiteX128" fmla="*/ 43889 w 776987"/>
                  <a:gd name="connsiteY128" fmla="*/ 54839 h 1309076"/>
                  <a:gd name="connsiteX129" fmla="*/ 43889 w 776987"/>
                  <a:gd name="connsiteY129" fmla="*/ 54839 h 1309076"/>
                  <a:gd name="connsiteX130" fmla="*/ 29506 w 776987"/>
                  <a:gd name="connsiteY130" fmla="*/ 58655 h 1309076"/>
                  <a:gd name="connsiteX131" fmla="*/ 29506 w 776987"/>
                  <a:gd name="connsiteY131" fmla="*/ 58655 h 1309076"/>
                  <a:gd name="connsiteX132" fmla="*/ 3969 w 776987"/>
                  <a:gd name="connsiteY132" fmla="*/ 43979 h 130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776987" h="1309076">
                    <a:moveTo>
                      <a:pt x="722227" y="1294400"/>
                    </a:moveTo>
                    <a:cubicBezTo>
                      <a:pt x="714009" y="1280604"/>
                      <a:pt x="718999" y="1262406"/>
                      <a:pt x="733088" y="1254480"/>
                    </a:cubicBezTo>
                    <a:lnTo>
                      <a:pt x="733088" y="1254480"/>
                    </a:lnTo>
                    <a:cubicBezTo>
                      <a:pt x="746884" y="1246262"/>
                      <a:pt x="765082" y="1250958"/>
                      <a:pt x="773008" y="1265047"/>
                    </a:cubicBezTo>
                    <a:lnTo>
                      <a:pt x="773008" y="1265047"/>
                    </a:lnTo>
                    <a:cubicBezTo>
                      <a:pt x="781226" y="1279136"/>
                      <a:pt x="776236" y="1297042"/>
                      <a:pt x="762441" y="1305260"/>
                    </a:cubicBezTo>
                    <a:lnTo>
                      <a:pt x="762441" y="1305260"/>
                    </a:lnTo>
                    <a:cubicBezTo>
                      <a:pt x="757744" y="1307902"/>
                      <a:pt x="752754" y="1309076"/>
                      <a:pt x="747764" y="1309076"/>
                    </a:cubicBezTo>
                    <a:lnTo>
                      <a:pt x="747764" y="1309076"/>
                    </a:lnTo>
                    <a:cubicBezTo>
                      <a:pt x="737491" y="1309076"/>
                      <a:pt x="727805" y="1303793"/>
                      <a:pt x="722227" y="1294400"/>
                    </a:cubicBezTo>
                    <a:close/>
                    <a:moveTo>
                      <a:pt x="662055" y="1190198"/>
                    </a:moveTo>
                    <a:lnTo>
                      <a:pt x="662055" y="1190198"/>
                    </a:lnTo>
                    <a:cubicBezTo>
                      <a:pt x="654129" y="1176402"/>
                      <a:pt x="658826" y="1158497"/>
                      <a:pt x="672915" y="1150279"/>
                    </a:cubicBezTo>
                    <a:lnTo>
                      <a:pt x="672915" y="1150279"/>
                    </a:lnTo>
                    <a:cubicBezTo>
                      <a:pt x="687004" y="1142060"/>
                      <a:pt x="704909" y="1147050"/>
                      <a:pt x="713128" y="1161139"/>
                    </a:cubicBezTo>
                    <a:lnTo>
                      <a:pt x="713128" y="1161139"/>
                    </a:lnTo>
                    <a:cubicBezTo>
                      <a:pt x="721053" y="1175228"/>
                      <a:pt x="716357" y="1193133"/>
                      <a:pt x="702268" y="1201059"/>
                    </a:cubicBezTo>
                    <a:lnTo>
                      <a:pt x="702268" y="1201059"/>
                    </a:lnTo>
                    <a:cubicBezTo>
                      <a:pt x="697571" y="1203700"/>
                      <a:pt x="692581" y="1205168"/>
                      <a:pt x="687591" y="1205168"/>
                    </a:cubicBezTo>
                    <a:lnTo>
                      <a:pt x="687591" y="1205168"/>
                    </a:lnTo>
                    <a:cubicBezTo>
                      <a:pt x="677612" y="1205168"/>
                      <a:pt x="667632" y="1199885"/>
                      <a:pt x="662055" y="1190198"/>
                    </a:cubicBezTo>
                    <a:close/>
                    <a:moveTo>
                      <a:pt x="602175" y="1086290"/>
                    </a:moveTo>
                    <a:cubicBezTo>
                      <a:pt x="593956" y="1072201"/>
                      <a:pt x="598947" y="1054296"/>
                      <a:pt x="613036" y="1046077"/>
                    </a:cubicBezTo>
                    <a:lnTo>
                      <a:pt x="613036" y="1046077"/>
                    </a:lnTo>
                    <a:cubicBezTo>
                      <a:pt x="626831" y="1038152"/>
                      <a:pt x="645030" y="1042848"/>
                      <a:pt x="652955" y="1056937"/>
                    </a:cubicBezTo>
                    <a:lnTo>
                      <a:pt x="652955" y="1056937"/>
                    </a:lnTo>
                    <a:cubicBezTo>
                      <a:pt x="661174" y="1071027"/>
                      <a:pt x="656184" y="1088932"/>
                      <a:pt x="642095" y="1097150"/>
                    </a:cubicBezTo>
                    <a:lnTo>
                      <a:pt x="642095" y="1097150"/>
                    </a:lnTo>
                    <a:cubicBezTo>
                      <a:pt x="637692" y="1099792"/>
                      <a:pt x="632702" y="1100966"/>
                      <a:pt x="627712" y="1100966"/>
                    </a:cubicBezTo>
                    <a:lnTo>
                      <a:pt x="627712" y="1100966"/>
                    </a:lnTo>
                    <a:cubicBezTo>
                      <a:pt x="617439" y="1100966"/>
                      <a:pt x="607459" y="1095683"/>
                      <a:pt x="602175" y="1086290"/>
                    </a:cubicBezTo>
                    <a:close/>
                    <a:moveTo>
                      <a:pt x="542296" y="982088"/>
                    </a:moveTo>
                    <a:cubicBezTo>
                      <a:pt x="534077" y="967999"/>
                      <a:pt x="538774" y="950094"/>
                      <a:pt x="552863" y="942169"/>
                    </a:cubicBezTo>
                    <a:lnTo>
                      <a:pt x="552863" y="942169"/>
                    </a:lnTo>
                    <a:cubicBezTo>
                      <a:pt x="566952" y="933950"/>
                      <a:pt x="584857" y="938646"/>
                      <a:pt x="593076" y="952736"/>
                    </a:cubicBezTo>
                    <a:lnTo>
                      <a:pt x="593076" y="952736"/>
                    </a:lnTo>
                    <a:cubicBezTo>
                      <a:pt x="601001" y="966825"/>
                      <a:pt x="596305" y="984730"/>
                      <a:pt x="582216" y="992949"/>
                    </a:cubicBezTo>
                    <a:lnTo>
                      <a:pt x="582216" y="992949"/>
                    </a:lnTo>
                    <a:cubicBezTo>
                      <a:pt x="577519" y="995590"/>
                      <a:pt x="572529" y="996765"/>
                      <a:pt x="567539" y="996765"/>
                    </a:cubicBezTo>
                    <a:lnTo>
                      <a:pt x="567539" y="996765"/>
                    </a:lnTo>
                    <a:cubicBezTo>
                      <a:pt x="557266" y="996765"/>
                      <a:pt x="547580" y="991481"/>
                      <a:pt x="542296" y="982088"/>
                    </a:cubicBezTo>
                    <a:close/>
                    <a:moveTo>
                      <a:pt x="482123" y="877886"/>
                    </a:moveTo>
                    <a:cubicBezTo>
                      <a:pt x="474198" y="863797"/>
                      <a:pt x="478894" y="845892"/>
                      <a:pt x="492984" y="837967"/>
                    </a:cubicBezTo>
                    <a:lnTo>
                      <a:pt x="492984" y="837967"/>
                    </a:lnTo>
                    <a:cubicBezTo>
                      <a:pt x="507073" y="829748"/>
                      <a:pt x="524978" y="834738"/>
                      <a:pt x="533197" y="848827"/>
                    </a:cubicBezTo>
                    <a:lnTo>
                      <a:pt x="533197" y="848827"/>
                    </a:lnTo>
                    <a:cubicBezTo>
                      <a:pt x="541122" y="862623"/>
                      <a:pt x="536425" y="880528"/>
                      <a:pt x="522336" y="888747"/>
                    </a:cubicBezTo>
                    <a:lnTo>
                      <a:pt x="522336" y="888747"/>
                    </a:lnTo>
                    <a:cubicBezTo>
                      <a:pt x="517640" y="891389"/>
                      <a:pt x="512650" y="892563"/>
                      <a:pt x="507660" y="892563"/>
                    </a:cubicBezTo>
                    <a:lnTo>
                      <a:pt x="507660" y="892563"/>
                    </a:lnTo>
                    <a:cubicBezTo>
                      <a:pt x="497386" y="892563"/>
                      <a:pt x="487700" y="887279"/>
                      <a:pt x="482123" y="877886"/>
                    </a:cubicBezTo>
                    <a:close/>
                    <a:moveTo>
                      <a:pt x="422244" y="773685"/>
                    </a:moveTo>
                    <a:cubicBezTo>
                      <a:pt x="414319" y="759595"/>
                      <a:pt x="419015" y="741690"/>
                      <a:pt x="433104" y="733765"/>
                    </a:cubicBezTo>
                    <a:lnTo>
                      <a:pt x="433104" y="733765"/>
                    </a:lnTo>
                    <a:cubicBezTo>
                      <a:pt x="447193" y="725546"/>
                      <a:pt x="465099" y="730536"/>
                      <a:pt x="473317" y="744626"/>
                    </a:cubicBezTo>
                    <a:lnTo>
                      <a:pt x="473317" y="744626"/>
                    </a:lnTo>
                    <a:cubicBezTo>
                      <a:pt x="481243" y="758715"/>
                      <a:pt x="476546" y="776326"/>
                      <a:pt x="462457" y="784545"/>
                    </a:cubicBezTo>
                    <a:lnTo>
                      <a:pt x="462457" y="784545"/>
                    </a:lnTo>
                    <a:cubicBezTo>
                      <a:pt x="457760" y="787187"/>
                      <a:pt x="452771" y="788361"/>
                      <a:pt x="447781" y="788361"/>
                    </a:cubicBezTo>
                    <a:lnTo>
                      <a:pt x="447781" y="788361"/>
                    </a:lnTo>
                    <a:cubicBezTo>
                      <a:pt x="437801" y="788361"/>
                      <a:pt x="427821" y="783078"/>
                      <a:pt x="422244" y="773685"/>
                    </a:cubicBezTo>
                    <a:close/>
                    <a:moveTo>
                      <a:pt x="362658" y="669483"/>
                    </a:moveTo>
                    <a:cubicBezTo>
                      <a:pt x="354439" y="655394"/>
                      <a:pt x="359136" y="637489"/>
                      <a:pt x="373225" y="629563"/>
                    </a:cubicBezTo>
                    <a:lnTo>
                      <a:pt x="373225" y="629563"/>
                    </a:lnTo>
                    <a:cubicBezTo>
                      <a:pt x="387314" y="621345"/>
                      <a:pt x="405219" y="626335"/>
                      <a:pt x="413438" y="640424"/>
                    </a:cubicBezTo>
                    <a:lnTo>
                      <a:pt x="413438" y="640424"/>
                    </a:lnTo>
                    <a:cubicBezTo>
                      <a:pt x="421363" y="654220"/>
                      <a:pt x="416667" y="672418"/>
                      <a:pt x="402578" y="680343"/>
                    </a:cubicBezTo>
                    <a:lnTo>
                      <a:pt x="402578" y="680343"/>
                    </a:lnTo>
                    <a:cubicBezTo>
                      <a:pt x="397881" y="682985"/>
                      <a:pt x="392891" y="684159"/>
                      <a:pt x="387901" y="684159"/>
                    </a:cubicBezTo>
                    <a:lnTo>
                      <a:pt x="387901" y="684159"/>
                    </a:lnTo>
                    <a:cubicBezTo>
                      <a:pt x="377921" y="684159"/>
                      <a:pt x="367941" y="678876"/>
                      <a:pt x="362658" y="669483"/>
                    </a:cubicBezTo>
                    <a:close/>
                    <a:moveTo>
                      <a:pt x="302779" y="565281"/>
                    </a:moveTo>
                    <a:cubicBezTo>
                      <a:pt x="294560" y="551192"/>
                      <a:pt x="299550" y="533287"/>
                      <a:pt x="313639" y="525362"/>
                    </a:cubicBezTo>
                    <a:lnTo>
                      <a:pt x="313639" y="525362"/>
                    </a:lnTo>
                    <a:cubicBezTo>
                      <a:pt x="327728" y="517143"/>
                      <a:pt x="345633" y="522133"/>
                      <a:pt x="353559" y="536222"/>
                    </a:cubicBezTo>
                    <a:lnTo>
                      <a:pt x="353559" y="536222"/>
                    </a:lnTo>
                    <a:cubicBezTo>
                      <a:pt x="361777" y="550018"/>
                      <a:pt x="356788" y="567923"/>
                      <a:pt x="342698" y="576142"/>
                    </a:cubicBezTo>
                    <a:lnTo>
                      <a:pt x="342698" y="576142"/>
                    </a:lnTo>
                    <a:cubicBezTo>
                      <a:pt x="338295" y="578783"/>
                      <a:pt x="333012" y="579958"/>
                      <a:pt x="328316" y="579958"/>
                    </a:cubicBezTo>
                    <a:lnTo>
                      <a:pt x="328316" y="579958"/>
                    </a:lnTo>
                    <a:cubicBezTo>
                      <a:pt x="318042" y="579958"/>
                      <a:pt x="308062" y="574674"/>
                      <a:pt x="302779" y="565281"/>
                    </a:cubicBezTo>
                    <a:close/>
                    <a:moveTo>
                      <a:pt x="242899" y="461079"/>
                    </a:moveTo>
                    <a:lnTo>
                      <a:pt x="242899" y="461079"/>
                    </a:lnTo>
                    <a:cubicBezTo>
                      <a:pt x="234974" y="446990"/>
                      <a:pt x="239964" y="429085"/>
                      <a:pt x="253760" y="420866"/>
                    </a:cubicBezTo>
                    <a:lnTo>
                      <a:pt x="253760" y="420866"/>
                    </a:lnTo>
                    <a:cubicBezTo>
                      <a:pt x="267849" y="412941"/>
                      <a:pt x="285754" y="417638"/>
                      <a:pt x="293973" y="431727"/>
                    </a:cubicBezTo>
                    <a:lnTo>
                      <a:pt x="293973" y="431727"/>
                    </a:lnTo>
                    <a:cubicBezTo>
                      <a:pt x="301898" y="445816"/>
                      <a:pt x="297202" y="463721"/>
                      <a:pt x="283112" y="471940"/>
                    </a:cubicBezTo>
                    <a:lnTo>
                      <a:pt x="283112" y="471940"/>
                    </a:lnTo>
                    <a:cubicBezTo>
                      <a:pt x="278416" y="474582"/>
                      <a:pt x="273426" y="475756"/>
                      <a:pt x="268436" y="475756"/>
                    </a:cubicBezTo>
                    <a:lnTo>
                      <a:pt x="268436" y="475756"/>
                    </a:lnTo>
                    <a:cubicBezTo>
                      <a:pt x="258456" y="475756"/>
                      <a:pt x="248476" y="470472"/>
                      <a:pt x="242899" y="461079"/>
                    </a:cubicBezTo>
                    <a:close/>
                    <a:moveTo>
                      <a:pt x="183314" y="356584"/>
                    </a:moveTo>
                    <a:cubicBezTo>
                      <a:pt x="175095" y="342495"/>
                      <a:pt x="180085" y="324590"/>
                      <a:pt x="194174" y="316665"/>
                    </a:cubicBezTo>
                    <a:lnTo>
                      <a:pt x="194174" y="316665"/>
                    </a:lnTo>
                    <a:cubicBezTo>
                      <a:pt x="208263" y="308446"/>
                      <a:pt x="226168" y="313436"/>
                      <a:pt x="234094" y="327525"/>
                    </a:cubicBezTo>
                    <a:lnTo>
                      <a:pt x="234094" y="327525"/>
                    </a:lnTo>
                    <a:cubicBezTo>
                      <a:pt x="242312" y="341614"/>
                      <a:pt x="237322" y="359519"/>
                      <a:pt x="223233" y="367445"/>
                    </a:cubicBezTo>
                    <a:lnTo>
                      <a:pt x="223233" y="367445"/>
                    </a:lnTo>
                    <a:cubicBezTo>
                      <a:pt x="218830" y="370086"/>
                      <a:pt x="213547" y="371554"/>
                      <a:pt x="208557" y="371554"/>
                    </a:cubicBezTo>
                    <a:lnTo>
                      <a:pt x="208557" y="371554"/>
                    </a:lnTo>
                    <a:cubicBezTo>
                      <a:pt x="198577" y="371554"/>
                      <a:pt x="188597" y="366270"/>
                      <a:pt x="183314" y="356584"/>
                    </a:cubicBezTo>
                    <a:close/>
                    <a:moveTo>
                      <a:pt x="123434" y="252382"/>
                    </a:moveTo>
                    <a:cubicBezTo>
                      <a:pt x="115216" y="238293"/>
                      <a:pt x="120205" y="220388"/>
                      <a:pt x="134295" y="212463"/>
                    </a:cubicBezTo>
                    <a:lnTo>
                      <a:pt x="134295" y="212463"/>
                    </a:lnTo>
                    <a:cubicBezTo>
                      <a:pt x="148384" y="204244"/>
                      <a:pt x="166289" y="209234"/>
                      <a:pt x="174508" y="223323"/>
                    </a:cubicBezTo>
                    <a:lnTo>
                      <a:pt x="174508" y="223323"/>
                    </a:lnTo>
                    <a:cubicBezTo>
                      <a:pt x="182433" y="237413"/>
                      <a:pt x="177443" y="255318"/>
                      <a:pt x="163647" y="263243"/>
                    </a:cubicBezTo>
                    <a:lnTo>
                      <a:pt x="163647" y="263243"/>
                    </a:lnTo>
                    <a:cubicBezTo>
                      <a:pt x="158951" y="265885"/>
                      <a:pt x="153961" y="267352"/>
                      <a:pt x="148971" y="267352"/>
                    </a:cubicBezTo>
                    <a:lnTo>
                      <a:pt x="148971" y="267352"/>
                    </a:lnTo>
                    <a:cubicBezTo>
                      <a:pt x="138698" y="267352"/>
                      <a:pt x="129011" y="261775"/>
                      <a:pt x="123434" y="252382"/>
                    </a:cubicBezTo>
                    <a:close/>
                    <a:moveTo>
                      <a:pt x="63555" y="148181"/>
                    </a:moveTo>
                    <a:cubicBezTo>
                      <a:pt x="55630" y="134091"/>
                      <a:pt x="60326" y="116186"/>
                      <a:pt x="74415" y="108261"/>
                    </a:cubicBezTo>
                    <a:lnTo>
                      <a:pt x="74415" y="108261"/>
                    </a:lnTo>
                    <a:cubicBezTo>
                      <a:pt x="88505" y="100042"/>
                      <a:pt x="106703" y="105032"/>
                      <a:pt x="114629" y="119122"/>
                    </a:cubicBezTo>
                    <a:lnTo>
                      <a:pt x="114629" y="119122"/>
                    </a:lnTo>
                    <a:cubicBezTo>
                      <a:pt x="122554" y="132917"/>
                      <a:pt x="117857" y="151116"/>
                      <a:pt x="103768" y="159041"/>
                    </a:cubicBezTo>
                    <a:lnTo>
                      <a:pt x="103768" y="159041"/>
                    </a:lnTo>
                    <a:cubicBezTo>
                      <a:pt x="99071" y="161683"/>
                      <a:pt x="94082" y="162857"/>
                      <a:pt x="89092" y="162857"/>
                    </a:cubicBezTo>
                    <a:lnTo>
                      <a:pt x="89092" y="162857"/>
                    </a:lnTo>
                    <a:cubicBezTo>
                      <a:pt x="79112" y="162857"/>
                      <a:pt x="69132" y="157574"/>
                      <a:pt x="63555" y="148181"/>
                    </a:cubicBezTo>
                    <a:close/>
                    <a:moveTo>
                      <a:pt x="3969" y="43979"/>
                    </a:moveTo>
                    <a:lnTo>
                      <a:pt x="3969" y="43979"/>
                    </a:ln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625" y="-4159"/>
                      <a:pt x="46824" y="831"/>
                      <a:pt x="54749" y="14920"/>
                    </a:cubicBezTo>
                    <a:lnTo>
                      <a:pt x="54749" y="14920"/>
                    </a:lnTo>
                    <a:cubicBezTo>
                      <a:pt x="62968" y="28716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486" y="57481"/>
                      <a:pt x="34496" y="58655"/>
                      <a:pt x="29506" y="58655"/>
                    </a:cubicBezTo>
                    <a:lnTo>
                      <a:pt x="29506" y="58655"/>
                    </a:lnTo>
                    <a:cubicBezTo>
                      <a:pt x="19233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2A8C3A1-0BE8-1340-B6C9-96862E14AFEC}"/>
                  </a:ext>
                </a:extLst>
              </p:cNvPr>
              <p:cNvSpPr/>
              <p:nvPr/>
            </p:nvSpPr>
            <p:spPr>
              <a:xfrm>
                <a:off x="8642383" y="3499045"/>
                <a:ext cx="95226" cy="258590"/>
              </a:xfrm>
              <a:custGeom>
                <a:avLst/>
                <a:gdLst>
                  <a:gd name="connsiteX0" fmla="*/ 14311 w 95226"/>
                  <a:gd name="connsiteY0" fmla="*/ 254481 h 258590"/>
                  <a:gd name="connsiteX1" fmla="*/ 4331 w 95226"/>
                  <a:gd name="connsiteY1" fmla="*/ 213975 h 258590"/>
                  <a:gd name="connsiteX2" fmla="*/ 4331 w 95226"/>
                  <a:gd name="connsiteY2" fmla="*/ 213975 h 258590"/>
                  <a:gd name="connsiteX3" fmla="*/ 44544 w 95226"/>
                  <a:gd name="connsiteY3" fmla="*/ 203995 h 258590"/>
                  <a:gd name="connsiteX4" fmla="*/ 44544 w 95226"/>
                  <a:gd name="connsiteY4" fmla="*/ 203995 h 258590"/>
                  <a:gd name="connsiteX5" fmla="*/ 54524 w 95226"/>
                  <a:gd name="connsiteY5" fmla="*/ 244501 h 258590"/>
                  <a:gd name="connsiteX6" fmla="*/ 54524 w 95226"/>
                  <a:gd name="connsiteY6" fmla="*/ 244501 h 258590"/>
                  <a:gd name="connsiteX7" fmla="*/ 29281 w 95226"/>
                  <a:gd name="connsiteY7" fmla="*/ 258591 h 258590"/>
                  <a:gd name="connsiteX8" fmla="*/ 29281 w 95226"/>
                  <a:gd name="connsiteY8" fmla="*/ 258591 h 258590"/>
                  <a:gd name="connsiteX9" fmla="*/ 14311 w 95226"/>
                  <a:gd name="connsiteY9" fmla="*/ 254481 h 258590"/>
                  <a:gd name="connsiteX10" fmla="*/ 60688 w 95226"/>
                  <a:gd name="connsiteY10" fmla="*/ 161433 h 258590"/>
                  <a:gd name="connsiteX11" fmla="*/ 36913 w 95226"/>
                  <a:gd name="connsiteY11" fmla="*/ 127384 h 258590"/>
                  <a:gd name="connsiteX12" fmla="*/ 36913 w 95226"/>
                  <a:gd name="connsiteY12" fmla="*/ 127384 h 258590"/>
                  <a:gd name="connsiteX13" fmla="*/ 70961 w 95226"/>
                  <a:gd name="connsiteY13" fmla="*/ 103902 h 258590"/>
                  <a:gd name="connsiteX14" fmla="*/ 70961 w 95226"/>
                  <a:gd name="connsiteY14" fmla="*/ 103902 h 258590"/>
                  <a:gd name="connsiteX15" fmla="*/ 94737 w 95226"/>
                  <a:gd name="connsiteY15" fmla="*/ 137951 h 258590"/>
                  <a:gd name="connsiteX16" fmla="*/ 94737 w 95226"/>
                  <a:gd name="connsiteY16" fmla="*/ 137951 h 258590"/>
                  <a:gd name="connsiteX17" fmla="*/ 65972 w 95226"/>
                  <a:gd name="connsiteY17" fmla="*/ 162021 h 258590"/>
                  <a:gd name="connsiteX18" fmla="*/ 65972 w 95226"/>
                  <a:gd name="connsiteY18" fmla="*/ 162021 h 258590"/>
                  <a:gd name="connsiteX19" fmla="*/ 60688 w 95226"/>
                  <a:gd name="connsiteY19" fmla="*/ 161433 h 258590"/>
                  <a:gd name="connsiteX20" fmla="*/ 36619 w 95226"/>
                  <a:gd name="connsiteY20" fmla="*/ 34630 h 258590"/>
                  <a:gd name="connsiteX21" fmla="*/ 59808 w 95226"/>
                  <a:gd name="connsiteY21" fmla="*/ 581 h 258590"/>
                  <a:gd name="connsiteX22" fmla="*/ 59808 w 95226"/>
                  <a:gd name="connsiteY22" fmla="*/ 581 h 258590"/>
                  <a:gd name="connsiteX23" fmla="*/ 94150 w 95226"/>
                  <a:gd name="connsiteY23" fmla="*/ 23770 h 258590"/>
                  <a:gd name="connsiteX24" fmla="*/ 94150 w 95226"/>
                  <a:gd name="connsiteY24" fmla="*/ 23770 h 258590"/>
                  <a:gd name="connsiteX25" fmla="*/ 70961 w 95226"/>
                  <a:gd name="connsiteY25" fmla="*/ 58112 h 258590"/>
                  <a:gd name="connsiteX26" fmla="*/ 70961 w 95226"/>
                  <a:gd name="connsiteY26" fmla="*/ 58112 h 258590"/>
                  <a:gd name="connsiteX27" fmla="*/ 65384 w 95226"/>
                  <a:gd name="connsiteY27" fmla="*/ 58699 h 258590"/>
                  <a:gd name="connsiteX28" fmla="*/ 65384 w 95226"/>
                  <a:gd name="connsiteY28" fmla="*/ 58699 h 258590"/>
                  <a:gd name="connsiteX29" fmla="*/ 36619 w 95226"/>
                  <a:gd name="connsiteY29" fmla="*/ 34630 h 25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226" h="258590">
                    <a:moveTo>
                      <a:pt x="14311" y="254481"/>
                    </a:moveTo>
                    <a:cubicBezTo>
                      <a:pt x="222" y="245969"/>
                      <a:pt x="-4181" y="227770"/>
                      <a:pt x="4331" y="213975"/>
                    </a:cubicBezTo>
                    <a:lnTo>
                      <a:pt x="4331" y="213975"/>
                    </a:lnTo>
                    <a:cubicBezTo>
                      <a:pt x="12550" y="200179"/>
                      <a:pt x="30455" y="195776"/>
                      <a:pt x="44544" y="203995"/>
                    </a:cubicBezTo>
                    <a:lnTo>
                      <a:pt x="44544" y="203995"/>
                    </a:lnTo>
                    <a:cubicBezTo>
                      <a:pt x="58340" y="212507"/>
                      <a:pt x="62743" y="230412"/>
                      <a:pt x="54524" y="244501"/>
                    </a:cubicBezTo>
                    <a:lnTo>
                      <a:pt x="54524" y="244501"/>
                    </a:lnTo>
                    <a:cubicBezTo>
                      <a:pt x="48947" y="253601"/>
                      <a:pt x="39261" y="258591"/>
                      <a:pt x="29281" y="258591"/>
                    </a:cubicBezTo>
                    <a:lnTo>
                      <a:pt x="29281" y="258591"/>
                    </a:lnTo>
                    <a:cubicBezTo>
                      <a:pt x="24291" y="258591"/>
                      <a:pt x="19007" y="257123"/>
                      <a:pt x="14311" y="254481"/>
                    </a:cubicBezTo>
                    <a:close/>
                    <a:moveTo>
                      <a:pt x="60688" y="161433"/>
                    </a:moveTo>
                    <a:cubicBezTo>
                      <a:pt x="44544" y="158498"/>
                      <a:pt x="33977" y="143235"/>
                      <a:pt x="36913" y="127384"/>
                    </a:cubicBezTo>
                    <a:lnTo>
                      <a:pt x="36913" y="127384"/>
                    </a:lnTo>
                    <a:cubicBezTo>
                      <a:pt x="39848" y="111240"/>
                      <a:pt x="55111" y="100673"/>
                      <a:pt x="70961" y="103902"/>
                    </a:cubicBezTo>
                    <a:lnTo>
                      <a:pt x="70961" y="103902"/>
                    </a:lnTo>
                    <a:cubicBezTo>
                      <a:pt x="87105" y="106544"/>
                      <a:pt x="97672" y="121807"/>
                      <a:pt x="94737" y="137951"/>
                    </a:cubicBezTo>
                    <a:lnTo>
                      <a:pt x="94737" y="137951"/>
                    </a:lnTo>
                    <a:cubicBezTo>
                      <a:pt x="92095" y="152041"/>
                      <a:pt x="79767" y="162021"/>
                      <a:pt x="65972" y="162021"/>
                    </a:cubicBezTo>
                    <a:lnTo>
                      <a:pt x="65972" y="162021"/>
                    </a:lnTo>
                    <a:cubicBezTo>
                      <a:pt x="64210" y="162021"/>
                      <a:pt x="62449" y="162021"/>
                      <a:pt x="60688" y="161433"/>
                    </a:cubicBezTo>
                    <a:close/>
                    <a:moveTo>
                      <a:pt x="36619" y="34630"/>
                    </a:moveTo>
                    <a:cubicBezTo>
                      <a:pt x="33684" y="18780"/>
                      <a:pt x="43957" y="3516"/>
                      <a:pt x="59808" y="581"/>
                    </a:cubicBezTo>
                    <a:lnTo>
                      <a:pt x="59808" y="581"/>
                    </a:lnTo>
                    <a:cubicBezTo>
                      <a:pt x="75951" y="-2648"/>
                      <a:pt x="91215" y="7919"/>
                      <a:pt x="94150" y="23770"/>
                    </a:cubicBezTo>
                    <a:lnTo>
                      <a:pt x="94150" y="23770"/>
                    </a:lnTo>
                    <a:cubicBezTo>
                      <a:pt x="97379" y="39914"/>
                      <a:pt x="86812" y="55177"/>
                      <a:pt x="70961" y="58112"/>
                    </a:cubicBezTo>
                    <a:lnTo>
                      <a:pt x="70961" y="58112"/>
                    </a:lnTo>
                    <a:cubicBezTo>
                      <a:pt x="68907" y="58699"/>
                      <a:pt x="67146" y="58699"/>
                      <a:pt x="65384" y="58699"/>
                    </a:cubicBezTo>
                    <a:lnTo>
                      <a:pt x="65384" y="58699"/>
                    </a:lnTo>
                    <a:cubicBezTo>
                      <a:pt x="51589" y="58699"/>
                      <a:pt x="39261" y="49013"/>
                      <a:pt x="36619" y="3463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1AD5FA0-C90F-ED3F-67E2-7A8AFEE03361}"/>
                  </a:ext>
                </a:extLst>
              </p:cNvPr>
              <p:cNvSpPr/>
              <p:nvPr/>
            </p:nvSpPr>
            <p:spPr>
              <a:xfrm>
                <a:off x="8486809" y="3819465"/>
                <a:ext cx="58552" cy="58809"/>
              </a:xfrm>
              <a:custGeom>
                <a:avLst/>
                <a:gdLst>
                  <a:gd name="connsiteX0" fmla="*/ 1108 w 58552"/>
                  <a:gd name="connsiteY0" fmla="*/ 37088 h 58809"/>
                  <a:gd name="connsiteX1" fmla="*/ 21655 w 58552"/>
                  <a:gd name="connsiteY1" fmla="*/ 985 h 58809"/>
                  <a:gd name="connsiteX2" fmla="*/ 21655 w 58552"/>
                  <a:gd name="connsiteY2" fmla="*/ 985 h 58809"/>
                  <a:gd name="connsiteX3" fmla="*/ 57465 w 58552"/>
                  <a:gd name="connsiteY3" fmla="*/ 21825 h 58809"/>
                  <a:gd name="connsiteX4" fmla="*/ 57465 w 58552"/>
                  <a:gd name="connsiteY4" fmla="*/ 21825 h 58809"/>
                  <a:gd name="connsiteX5" fmla="*/ 36918 w 58552"/>
                  <a:gd name="connsiteY5" fmla="*/ 57635 h 58809"/>
                  <a:gd name="connsiteX6" fmla="*/ 36918 w 58552"/>
                  <a:gd name="connsiteY6" fmla="*/ 57635 h 58809"/>
                  <a:gd name="connsiteX7" fmla="*/ 29286 w 58552"/>
                  <a:gd name="connsiteY7" fmla="*/ 58809 h 58809"/>
                  <a:gd name="connsiteX8" fmla="*/ 29286 w 58552"/>
                  <a:gd name="connsiteY8" fmla="*/ 58809 h 58809"/>
                  <a:gd name="connsiteX9" fmla="*/ 1108 w 58552"/>
                  <a:gd name="connsiteY9" fmla="*/ 37088 h 5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52" h="58809">
                    <a:moveTo>
                      <a:pt x="1108" y="37088"/>
                    </a:moveTo>
                    <a:cubicBezTo>
                      <a:pt x="-3295" y="21531"/>
                      <a:pt x="5805" y="5388"/>
                      <a:pt x="21655" y="985"/>
                    </a:cubicBezTo>
                    <a:lnTo>
                      <a:pt x="21655" y="985"/>
                    </a:lnTo>
                    <a:cubicBezTo>
                      <a:pt x="37212" y="-3125"/>
                      <a:pt x="53356" y="5975"/>
                      <a:pt x="57465" y="21825"/>
                    </a:cubicBezTo>
                    <a:lnTo>
                      <a:pt x="57465" y="21825"/>
                    </a:lnTo>
                    <a:cubicBezTo>
                      <a:pt x="61868" y="37382"/>
                      <a:pt x="52475" y="53526"/>
                      <a:pt x="36918" y="57635"/>
                    </a:cubicBezTo>
                    <a:lnTo>
                      <a:pt x="36918" y="57635"/>
                    </a:lnTo>
                    <a:cubicBezTo>
                      <a:pt x="34570" y="58516"/>
                      <a:pt x="31928" y="58809"/>
                      <a:pt x="29286" y="58809"/>
                    </a:cubicBezTo>
                    <a:lnTo>
                      <a:pt x="29286" y="58809"/>
                    </a:lnTo>
                    <a:cubicBezTo>
                      <a:pt x="16371" y="58809"/>
                      <a:pt x="4630" y="50297"/>
                      <a:pt x="1108" y="3708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D73EF63-D3E1-1198-C47A-4B17EB1A13A2}"/>
                  </a:ext>
                </a:extLst>
              </p:cNvPr>
              <p:cNvSpPr/>
              <p:nvPr/>
            </p:nvSpPr>
            <p:spPr>
              <a:xfrm>
                <a:off x="7247476" y="3831017"/>
                <a:ext cx="1086633" cy="58705"/>
              </a:xfrm>
              <a:custGeom>
                <a:avLst/>
                <a:gdLst>
                  <a:gd name="connsiteX0" fmla="*/ 1027928 w 1086633"/>
                  <a:gd name="connsiteY0" fmla="*/ 29353 h 58705"/>
                  <a:gd name="connsiteX1" fmla="*/ 1057281 w 1086633"/>
                  <a:gd name="connsiteY1" fmla="*/ 0 h 58705"/>
                  <a:gd name="connsiteX2" fmla="*/ 1057281 w 1086633"/>
                  <a:gd name="connsiteY2" fmla="*/ 0 h 58705"/>
                  <a:gd name="connsiteX3" fmla="*/ 1086634 w 1086633"/>
                  <a:gd name="connsiteY3" fmla="*/ 29353 h 58705"/>
                  <a:gd name="connsiteX4" fmla="*/ 1086634 w 1086633"/>
                  <a:gd name="connsiteY4" fmla="*/ 29353 h 58705"/>
                  <a:gd name="connsiteX5" fmla="*/ 1057281 w 1086633"/>
                  <a:gd name="connsiteY5" fmla="*/ 58705 h 58705"/>
                  <a:gd name="connsiteX6" fmla="*/ 1057281 w 1086633"/>
                  <a:gd name="connsiteY6" fmla="*/ 58705 h 58705"/>
                  <a:gd name="connsiteX7" fmla="*/ 1027928 w 1086633"/>
                  <a:gd name="connsiteY7" fmla="*/ 29353 h 58705"/>
                  <a:gd name="connsiteX8" fmla="*/ 913747 w 1086633"/>
                  <a:gd name="connsiteY8" fmla="*/ 29353 h 58705"/>
                  <a:gd name="connsiteX9" fmla="*/ 943099 w 1086633"/>
                  <a:gd name="connsiteY9" fmla="*/ 0 h 58705"/>
                  <a:gd name="connsiteX10" fmla="*/ 943099 w 1086633"/>
                  <a:gd name="connsiteY10" fmla="*/ 0 h 58705"/>
                  <a:gd name="connsiteX11" fmla="*/ 972452 w 1086633"/>
                  <a:gd name="connsiteY11" fmla="*/ 29353 h 58705"/>
                  <a:gd name="connsiteX12" fmla="*/ 972452 w 1086633"/>
                  <a:gd name="connsiteY12" fmla="*/ 29353 h 58705"/>
                  <a:gd name="connsiteX13" fmla="*/ 943099 w 1086633"/>
                  <a:gd name="connsiteY13" fmla="*/ 58705 h 58705"/>
                  <a:gd name="connsiteX14" fmla="*/ 943099 w 1086633"/>
                  <a:gd name="connsiteY14" fmla="*/ 58705 h 58705"/>
                  <a:gd name="connsiteX15" fmla="*/ 913747 w 1086633"/>
                  <a:gd name="connsiteY15" fmla="*/ 29353 h 58705"/>
                  <a:gd name="connsiteX16" fmla="*/ 799565 w 1086633"/>
                  <a:gd name="connsiteY16" fmla="*/ 29353 h 58705"/>
                  <a:gd name="connsiteX17" fmla="*/ 828918 w 1086633"/>
                  <a:gd name="connsiteY17" fmla="*/ 0 h 58705"/>
                  <a:gd name="connsiteX18" fmla="*/ 828918 w 1086633"/>
                  <a:gd name="connsiteY18" fmla="*/ 0 h 58705"/>
                  <a:gd name="connsiteX19" fmla="*/ 858270 w 1086633"/>
                  <a:gd name="connsiteY19" fmla="*/ 29353 h 58705"/>
                  <a:gd name="connsiteX20" fmla="*/ 858270 w 1086633"/>
                  <a:gd name="connsiteY20" fmla="*/ 29353 h 58705"/>
                  <a:gd name="connsiteX21" fmla="*/ 828918 w 1086633"/>
                  <a:gd name="connsiteY21" fmla="*/ 58705 h 58705"/>
                  <a:gd name="connsiteX22" fmla="*/ 828918 w 1086633"/>
                  <a:gd name="connsiteY22" fmla="*/ 58705 h 58705"/>
                  <a:gd name="connsiteX23" fmla="*/ 799565 w 1086633"/>
                  <a:gd name="connsiteY23" fmla="*/ 29353 h 58705"/>
                  <a:gd name="connsiteX24" fmla="*/ 685383 w 1086633"/>
                  <a:gd name="connsiteY24" fmla="*/ 29353 h 58705"/>
                  <a:gd name="connsiteX25" fmla="*/ 714736 w 1086633"/>
                  <a:gd name="connsiteY25" fmla="*/ 0 h 58705"/>
                  <a:gd name="connsiteX26" fmla="*/ 714736 w 1086633"/>
                  <a:gd name="connsiteY26" fmla="*/ 0 h 58705"/>
                  <a:gd name="connsiteX27" fmla="*/ 744089 w 1086633"/>
                  <a:gd name="connsiteY27" fmla="*/ 29353 h 58705"/>
                  <a:gd name="connsiteX28" fmla="*/ 744089 w 1086633"/>
                  <a:gd name="connsiteY28" fmla="*/ 29353 h 58705"/>
                  <a:gd name="connsiteX29" fmla="*/ 714736 w 1086633"/>
                  <a:gd name="connsiteY29" fmla="*/ 58705 h 58705"/>
                  <a:gd name="connsiteX30" fmla="*/ 714736 w 1086633"/>
                  <a:gd name="connsiteY30" fmla="*/ 58705 h 58705"/>
                  <a:gd name="connsiteX31" fmla="*/ 685383 w 1086633"/>
                  <a:gd name="connsiteY31" fmla="*/ 29353 h 58705"/>
                  <a:gd name="connsiteX32" fmla="*/ 571202 w 1086633"/>
                  <a:gd name="connsiteY32" fmla="*/ 29353 h 58705"/>
                  <a:gd name="connsiteX33" fmla="*/ 600554 w 1086633"/>
                  <a:gd name="connsiteY33" fmla="*/ 0 h 58705"/>
                  <a:gd name="connsiteX34" fmla="*/ 600554 w 1086633"/>
                  <a:gd name="connsiteY34" fmla="*/ 0 h 58705"/>
                  <a:gd name="connsiteX35" fmla="*/ 629907 w 1086633"/>
                  <a:gd name="connsiteY35" fmla="*/ 29353 h 58705"/>
                  <a:gd name="connsiteX36" fmla="*/ 629907 w 1086633"/>
                  <a:gd name="connsiteY36" fmla="*/ 29353 h 58705"/>
                  <a:gd name="connsiteX37" fmla="*/ 600554 w 1086633"/>
                  <a:gd name="connsiteY37" fmla="*/ 58705 h 58705"/>
                  <a:gd name="connsiteX38" fmla="*/ 600554 w 1086633"/>
                  <a:gd name="connsiteY38" fmla="*/ 58705 h 58705"/>
                  <a:gd name="connsiteX39" fmla="*/ 571202 w 1086633"/>
                  <a:gd name="connsiteY39" fmla="*/ 29353 h 58705"/>
                  <a:gd name="connsiteX40" fmla="*/ 457020 w 1086633"/>
                  <a:gd name="connsiteY40" fmla="*/ 29353 h 58705"/>
                  <a:gd name="connsiteX41" fmla="*/ 486373 w 1086633"/>
                  <a:gd name="connsiteY41" fmla="*/ 0 h 58705"/>
                  <a:gd name="connsiteX42" fmla="*/ 486373 w 1086633"/>
                  <a:gd name="connsiteY42" fmla="*/ 0 h 58705"/>
                  <a:gd name="connsiteX43" fmla="*/ 515725 w 1086633"/>
                  <a:gd name="connsiteY43" fmla="*/ 29353 h 58705"/>
                  <a:gd name="connsiteX44" fmla="*/ 515725 w 1086633"/>
                  <a:gd name="connsiteY44" fmla="*/ 29353 h 58705"/>
                  <a:gd name="connsiteX45" fmla="*/ 486373 w 1086633"/>
                  <a:gd name="connsiteY45" fmla="*/ 58705 h 58705"/>
                  <a:gd name="connsiteX46" fmla="*/ 486373 w 1086633"/>
                  <a:gd name="connsiteY46" fmla="*/ 58705 h 58705"/>
                  <a:gd name="connsiteX47" fmla="*/ 457020 w 1086633"/>
                  <a:gd name="connsiteY47" fmla="*/ 29353 h 58705"/>
                  <a:gd name="connsiteX48" fmla="*/ 342545 w 1086633"/>
                  <a:gd name="connsiteY48" fmla="*/ 29353 h 58705"/>
                  <a:gd name="connsiteX49" fmla="*/ 372191 w 1086633"/>
                  <a:gd name="connsiteY49" fmla="*/ 0 h 58705"/>
                  <a:gd name="connsiteX50" fmla="*/ 372191 w 1086633"/>
                  <a:gd name="connsiteY50" fmla="*/ 0 h 58705"/>
                  <a:gd name="connsiteX51" fmla="*/ 401250 w 1086633"/>
                  <a:gd name="connsiteY51" fmla="*/ 29353 h 58705"/>
                  <a:gd name="connsiteX52" fmla="*/ 401250 w 1086633"/>
                  <a:gd name="connsiteY52" fmla="*/ 29353 h 58705"/>
                  <a:gd name="connsiteX53" fmla="*/ 372191 w 1086633"/>
                  <a:gd name="connsiteY53" fmla="*/ 58705 h 58705"/>
                  <a:gd name="connsiteX54" fmla="*/ 372191 w 1086633"/>
                  <a:gd name="connsiteY54" fmla="*/ 58705 h 58705"/>
                  <a:gd name="connsiteX55" fmla="*/ 342545 w 1086633"/>
                  <a:gd name="connsiteY55" fmla="*/ 29353 h 58705"/>
                  <a:gd name="connsiteX56" fmla="*/ 228363 w 1086633"/>
                  <a:gd name="connsiteY56" fmla="*/ 29353 h 58705"/>
                  <a:gd name="connsiteX57" fmla="*/ 257716 w 1086633"/>
                  <a:gd name="connsiteY57" fmla="*/ 0 h 58705"/>
                  <a:gd name="connsiteX58" fmla="*/ 257716 w 1086633"/>
                  <a:gd name="connsiteY58" fmla="*/ 0 h 58705"/>
                  <a:gd name="connsiteX59" fmla="*/ 287069 w 1086633"/>
                  <a:gd name="connsiteY59" fmla="*/ 29353 h 58705"/>
                  <a:gd name="connsiteX60" fmla="*/ 287069 w 1086633"/>
                  <a:gd name="connsiteY60" fmla="*/ 29353 h 58705"/>
                  <a:gd name="connsiteX61" fmla="*/ 257716 w 1086633"/>
                  <a:gd name="connsiteY61" fmla="*/ 58705 h 58705"/>
                  <a:gd name="connsiteX62" fmla="*/ 257716 w 1086633"/>
                  <a:gd name="connsiteY62" fmla="*/ 58705 h 58705"/>
                  <a:gd name="connsiteX63" fmla="*/ 228363 w 1086633"/>
                  <a:gd name="connsiteY63" fmla="*/ 29353 h 58705"/>
                  <a:gd name="connsiteX64" fmla="*/ 114182 w 1086633"/>
                  <a:gd name="connsiteY64" fmla="*/ 29353 h 58705"/>
                  <a:gd name="connsiteX65" fmla="*/ 143534 w 1086633"/>
                  <a:gd name="connsiteY65" fmla="*/ 0 h 58705"/>
                  <a:gd name="connsiteX66" fmla="*/ 143534 w 1086633"/>
                  <a:gd name="connsiteY66" fmla="*/ 0 h 58705"/>
                  <a:gd name="connsiteX67" fmla="*/ 172887 w 1086633"/>
                  <a:gd name="connsiteY67" fmla="*/ 29353 h 58705"/>
                  <a:gd name="connsiteX68" fmla="*/ 172887 w 1086633"/>
                  <a:gd name="connsiteY68" fmla="*/ 29353 h 58705"/>
                  <a:gd name="connsiteX69" fmla="*/ 143534 w 1086633"/>
                  <a:gd name="connsiteY69" fmla="*/ 58705 h 58705"/>
                  <a:gd name="connsiteX70" fmla="*/ 143534 w 1086633"/>
                  <a:gd name="connsiteY70" fmla="*/ 58705 h 58705"/>
                  <a:gd name="connsiteX71" fmla="*/ 114182 w 1086633"/>
                  <a:gd name="connsiteY71" fmla="*/ 29353 h 58705"/>
                  <a:gd name="connsiteX72" fmla="*/ 0 w 1086633"/>
                  <a:gd name="connsiteY72" fmla="*/ 29353 h 58705"/>
                  <a:gd name="connsiteX73" fmla="*/ 29353 w 1086633"/>
                  <a:gd name="connsiteY73" fmla="*/ 0 h 58705"/>
                  <a:gd name="connsiteX74" fmla="*/ 29353 w 1086633"/>
                  <a:gd name="connsiteY74" fmla="*/ 0 h 58705"/>
                  <a:gd name="connsiteX75" fmla="*/ 58705 w 1086633"/>
                  <a:gd name="connsiteY75" fmla="*/ 29353 h 58705"/>
                  <a:gd name="connsiteX76" fmla="*/ 58705 w 1086633"/>
                  <a:gd name="connsiteY76" fmla="*/ 29353 h 58705"/>
                  <a:gd name="connsiteX77" fmla="*/ 29353 w 1086633"/>
                  <a:gd name="connsiteY77" fmla="*/ 58705 h 58705"/>
                  <a:gd name="connsiteX78" fmla="*/ 29353 w 1086633"/>
                  <a:gd name="connsiteY78" fmla="*/ 58705 h 58705"/>
                  <a:gd name="connsiteX79" fmla="*/ 0 w 1086633"/>
                  <a:gd name="connsiteY79" fmla="*/ 29353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086633" h="58705">
                    <a:moveTo>
                      <a:pt x="1027928" y="29353"/>
                    </a:moveTo>
                    <a:cubicBezTo>
                      <a:pt x="1027928" y="13209"/>
                      <a:pt x="1041137" y="0"/>
                      <a:pt x="1057281" y="0"/>
                    </a:cubicBezTo>
                    <a:lnTo>
                      <a:pt x="1057281" y="0"/>
                    </a:lnTo>
                    <a:cubicBezTo>
                      <a:pt x="1073425" y="0"/>
                      <a:pt x="1086634" y="13209"/>
                      <a:pt x="1086634" y="29353"/>
                    </a:cubicBezTo>
                    <a:lnTo>
                      <a:pt x="1086634" y="29353"/>
                    </a:lnTo>
                    <a:cubicBezTo>
                      <a:pt x="1086634" y="45790"/>
                      <a:pt x="1073425" y="58705"/>
                      <a:pt x="1057281" y="58705"/>
                    </a:cubicBezTo>
                    <a:lnTo>
                      <a:pt x="1057281" y="58705"/>
                    </a:lnTo>
                    <a:cubicBezTo>
                      <a:pt x="1041137" y="58705"/>
                      <a:pt x="1027928" y="45790"/>
                      <a:pt x="1027928" y="29353"/>
                    </a:cubicBezTo>
                    <a:close/>
                    <a:moveTo>
                      <a:pt x="913747" y="29353"/>
                    </a:moveTo>
                    <a:cubicBezTo>
                      <a:pt x="913747" y="13209"/>
                      <a:pt x="926955" y="0"/>
                      <a:pt x="943099" y="0"/>
                    </a:cubicBezTo>
                    <a:lnTo>
                      <a:pt x="943099" y="0"/>
                    </a:lnTo>
                    <a:cubicBezTo>
                      <a:pt x="959243" y="0"/>
                      <a:pt x="972452" y="13209"/>
                      <a:pt x="972452" y="29353"/>
                    </a:cubicBezTo>
                    <a:lnTo>
                      <a:pt x="972452" y="29353"/>
                    </a:lnTo>
                    <a:cubicBezTo>
                      <a:pt x="972452" y="45496"/>
                      <a:pt x="959243" y="58705"/>
                      <a:pt x="943099" y="58705"/>
                    </a:cubicBezTo>
                    <a:lnTo>
                      <a:pt x="943099" y="58705"/>
                    </a:lnTo>
                    <a:cubicBezTo>
                      <a:pt x="926955" y="58705"/>
                      <a:pt x="913747" y="45496"/>
                      <a:pt x="913747" y="29353"/>
                    </a:cubicBezTo>
                    <a:close/>
                    <a:moveTo>
                      <a:pt x="799565" y="29353"/>
                    </a:moveTo>
                    <a:cubicBezTo>
                      <a:pt x="799565" y="13209"/>
                      <a:pt x="812774" y="0"/>
                      <a:pt x="828918" y="0"/>
                    </a:cubicBezTo>
                    <a:lnTo>
                      <a:pt x="828918" y="0"/>
                    </a:lnTo>
                    <a:cubicBezTo>
                      <a:pt x="845062" y="0"/>
                      <a:pt x="858270" y="13209"/>
                      <a:pt x="858270" y="29353"/>
                    </a:cubicBezTo>
                    <a:lnTo>
                      <a:pt x="858270" y="29353"/>
                    </a:lnTo>
                    <a:cubicBezTo>
                      <a:pt x="858270" y="45496"/>
                      <a:pt x="845062" y="58705"/>
                      <a:pt x="828918" y="58705"/>
                    </a:cubicBezTo>
                    <a:lnTo>
                      <a:pt x="828918" y="58705"/>
                    </a:lnTo>
                    <a:cubicBezTo>
                      <a:pt x="812774" y="58705"/>
                      <a:pt x="799565" y="45496"/>
                      <a:pt x="799565" y="29353"/>
                    </a:cubicBezTo>
                    <a:close/>
                    <a:moveTo>
                      <a:pt x="685383" y="29353"/>
                    </a:moveTo>
                    <a:cubicBezTo>
                      <a:pt x="685383" y="13209"/>
                      <a:pt x="698298" y="0"/>
                      <a:pt x="714736" y="0"/>
                    </a:cubicBezTo>
                    <a:lnTo>
                      <a:pt x="714736" y="0"/>
                    </a:lnTo>
                    <a:cubicBezTo>
                      <a:pt x="730880" y="0"/>
                      <a:pt x="744089" y="13209"/>
                      <a:pt x="744089" y="29353"/>
                    </a:cubicBezTo>
                    <a:lnTo>
                      <a:pt x="744089" y="29353"/>
                    </a:lnTo>
                    <a:cubicBezTo>
                      <a:pt x="744089" y="45496"/>
                      <a:pt x="730880" y="58705"/>
                      <a:pt x="714736" y="58705"/>
                    </a:cubicBezTo>
                    <a:lnTo>
                      <a:pt x="714736" y="58705"/>
                    </a:lnTo>
                    <a:cubicBezTo>
                      <a:pt x="698298" y="58705"/>
                      <a:pt x="685383" y="45496"/>
                      <a:pt x="685383" y="29353"/>
                    </a:cubicBezTo>
                    <a:close/>
                    <a:moveTo>
                      <a:pt x="571202" y="29353"/>
                    </a:moveTo>
                    <a:cubicBezTo>
                      <a:pt x="571202" y="13209"/>
                      <a:pt x="584117" y="0"/>
                      <a:pt x="600554" y="0"/>
                    </a:cubicBezTo>
                    <a:lnTo>
                      <a:pt x="600554" y="0"/>
                    </a:lnTo>
                    <a:cubicBezTo>
                      <a:pt x="616698" y="0"/>
                      <a:pt x="629907" y="13209"/>
                      <a:pt x="629907" y="29353"/>
                    </a:cubicBezTo>
                    <a:lnTo>
                      <a:pt x="629907" y="29353"/>
                    </a:lnTo>
                    <a:cubicBezTo>
                      <a:pt x="629907" y="45496"/>
                      <a:pt x="616698" y="58705"/>
                      <a:pt x="600554" y="58705"/>
                    </a:cubicBezTo>
                    <a:lnTo>
                      <a:pt x="600554" y="58705"/>
                    </a:lnTo>
                    <a:cubicBezTo>
                      <a:pt x="584117" y="58705"/>
                      <a:pt x="571202" y="45496"/>
                      <a:pt x="571202" y="29353"/>
                    </a:cubicBezTo>
                    <a:close/>
                    <a:moveTo>
                      <a:pt x="457020" y="29353"/>
                    </a:moveTo>
                    <a:cubicBezTo>
                      <a:pt x="457020" y="13209"/>
                      <a:pt x="469935" y="0"/>
                      <a:pt x="486373" y="0"/>
                    </a:cubicBezTo>
                    <a:lnTo>
                      <a:pt x="486373" y="0"/>
                    </a:lnTo>
                    <a:cubicBezTo>
                      <a:pt x="502517" y="0"/>
                      <a:pt x="515725" y="13209"/>
                      <a:pt x="515725" y="29353"/>
                    </a:cubicBezTo>
                    <a:lnTo>
                      <a:pt x="515725" y="29353"/>
                    </a:lnTo>
                    <a:cubicBezTo>
                      <a:pt x="515725" y="45496"/>
                      <a:pt x="502517" y="58705"/>
                      <a:pt x="486373" y="58705"/>
                    </a:cubicBezTo>
                    <a:lnTo>
                      <a:pt x="486373" y="58705"/>
                    </a:lnTo>
                    <a:cubicBezTo>
                      <a:pt x="469935" y="58705"/>
                      <a:pt x="457020" y="45496"/>
                      <a:pt x="457020" y="29353"/>
                    </a:cubicBezTo>
                    <a:close/>
                    <a:moveTo>
                      <a:pt x="342545" y="29353"/>
                    </a:moveTo>
                    <a:cubicBezTo>
                      <a:pt x="342545" y="13209"/>
                      <a:pt x="355754" y="0"/>
                      <a:pt x="372191" y="0"/>
                    </a:cubicBezTo>
                    <a:lnTo>
                      <a:pt x="372191" y="0"/>
                    </a:lnTo>
                    <a:cubicBezTo>
                      <a:pt x="388041" y="0"/>
                      <a:pt x="401250" y="13209"/>
                      <a:pt x="401250" y="29353"/>
                    </a:cubicBezTo>
                    <a:lnTo>
                      <a:pt x="401250" y="29353"/>
                    </a:lnTo>
                    <a:cubicBezTo>
                      <a:pt x="401250" y="45496"/>
                      <a:pt x="388041" y="58705"/>
                      <a:pt x="372191" y="58705"/>
                    </a:cubicBezTo>
                    <a:lnTo>
                      <a:pt x="372191" y="58705"/>
                    </a:lnTo>
                    <a:cubicBezTo>
                      <a:pt x="355754" y="58705"/>
                      <a:pt x="342545" y="45496"/>
                      <a:pt x="342545" y="29353"/>
                    </a:cubicBezTo>
                    <a:close/>
                    <a:moveTo>
                      <a:pt x="228363" y="29353"/>
                    </a:moveTo>
                    <a:cubicBezTo>
                      <a:pt x="228363" y="13209"/>
                      <a:pt x="241572" y="0"/>
                      <a:pt x="257716" y="0"/>
                    </a:cubicBezTo>
                    <a:lnTo>
                      <a:pt x="257716" y="0"/>
                    </a:lnTo>
                    <a:cubicBezTo>
                      <a:pt x="273860" y="0"/>
                      <a:pt x="287069" y="13209"/>
                      <a:pt x="287069" y="29353"/>
                    </a:cubicBezTo>
                    <a:lnTo>
                      <a:pt x="287069" y="29353"/>
                    </a:lnTo>
                    <a:cubicBezTo>
                      <a:pt x="287069" y="45496"/>
                      <a:pt x="273860" y="58705"/>
                      <a:pt x="257716" y="58705"/>
                    </a:cubicBezTo>
                    <a:lnTo>
                      <a:pt x="257716" y="58705"/>
                    </a:lnTo>
                    <a:cubicBezTo>
                      <a:pt x="241572" y="58705"/>
                      <a:pt x="228363" y="45496"/>
                      <a:pt x="228363" y="29353"/>
                    </a:cubicBezTo>
                    <a:close/>
                    <a:moveTo>
                      <a:pt x="114182" y="29353"/>
                    </a:moveTo>
                    <a:cubicBezTo>
                      <a:pt x="114182" y="13209"/>
                      <a:pt x="127390" y="0"/>
                      <a:pt x="143534" y="0"/>
                    </a:cubicBezTo>
                    <a:lnTo>
                      <a:pt x="143534" y="0"/>
                    </a:lnTo>
                    <a:cubicBezTo>
                      <a:pt x="159678" y="0"/>
                      <a:pt x="172887" y="13209"/>
                      <a:pt x="172887" y="29353"/>
                    </a:cubicBezTo>
                    <a:lnTo>
                      <a:pt x="172887" y="29353"/>
                    </a:lnTo>
                    <a:cubicBezTo>
                      <a:pt x="172887" y="45496"/>
                      <a:pt x="159678" y="58705"/>
                      <a:pt x="143534" y="58705"/>
                    </a:cubicBezTo>
                    <a:lnTo>
                      <a:pt x="143534" y="58705"/>
                    </a:lnTo>
                    <a:cubicBezTo>
                      <a:pt x="127390" y="58705"/>
                      <a:pt x="114182" y="45496"/>
                      <a:pt x="114182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497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6C956E6-0DCE-EF58-60AC-DBA6F91EA28A}"/>
                  </a:ext>
                </a:extLst>
              </p:cNvPr>
              <p:cNvSpPr/>
              <p:nvPr/>
            </p:nvSpPr>
            <p:spPr>
              <a:xfrm>
                <a:off x="7799738" y="194685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71B3546-959F-9DB1-A4F4-732C25A0468B}"/>
                  </a:ext>
                </a:extLst>
              </p:cNvPr>
              <p:cNvSpPr/>
              <p:nvPr/>
            </p:nvSpPr>
            <p:spPr>
              <a:xfrm>
                <a:off x="7383518" y="1223308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59C930-5BE1-8451-D551-7DB327C72DA4}"/>
                  </a:ext>
                </a:extLst>
              </p:cNvPr>
              <p:cNvSpPr/>
              <p:nvPr/>
            </p:nvSpPr>
            <p:spPr>
              <a:xfrm>
                <a:off x="6898026" y="120305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B2B9794-CEDC-51D8-DDFB-8B8ACAD24A4A}"/>
                  </a:ext>
                </a:extLst>
              </p:cNvPr>
              <p:cNvSpPr/>
              <p:nvPr/>
            </p:nvSpPr>
            <p:spPr>
              <a:xfrm>
                <a:off x="5984867" y="278809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0F3BB6C-35EB-239D-801F-2DBD12174E43}"/>
                  </a:ext>
                </a:extLst>
              </p:cNvPr>
              <p:cNvSpPr/>
              <p:nvPr/>
            </p:nvSpPr>
            <p:spPr>
              <a:xfrm>
                <a:off x="5669033" y="375027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4741CE6-CE04-0229-2539-58013684C386}"/>
                  </a:ext>
                </a:extLst>
              </p:cNvPr>
              <p:cNvSpPr/>
              <p:nvPr/>
            </p:nvSpPr>
            <p:spPr>
              <a:xfrm>
                <a:off x="5628820" y="339980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9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0245B3A-0B02-DBD1-4E68-57DBDBB8D7A2}"/>
                  </a:ext>
                </a:extLst>
              </p:cNvPr>
              <p:cNvSpPr/>
              <p:nvPr/>
            </p:nvSpPr>
            <p:spPr>
              <a:xfrm>
                <a:off x="5623243" y="340831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B726D11-A990-C5F3-7385-93441695AFBD}"/>
                  </a:ext>
                </a:extLst>
              </p:cNvPr>
              <p:cNvSpPr/>
              <p:nvPr/>
            </p:nvSpPr>
            <p:spPr>
              <a:xfrm>
                <a:off x="5881545" y="382776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CE0A0B1-95C2-3A20-21DA-D5018E123817}"/>
                  </a:ext>
                </a:extLst>
              </p:cNvPr>
              <p:cNvSpPr/>
              <p:nvPr/>
            </p:nvSpPr>
            <p:spPr>
              <a:xfrm>
                <a:off x="7133434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DE0DE5E-A9C5-D86C-0F16-6E70353332AA}"/>
                  </a:ext>
                </a:extLst>
              </p:cNvPr>
              <p:cNvSpPr/>
              <p:nvPr/>
            </p:nvSpPr>
            <p:spPr>
              <a:xfrm>
                <a:off x="8379746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C254BDD-C645-182E-1B15-F675CF6CC074}"/>
                  </a:ext>
                </a:extLst>
              </p:cNvPr>
              <p:cNvSpPr/>
              <p:nvPr/>
            </p:nvSpPr>
            <p:spPr>
              <a:xfrm>
                <a:off x="8583747" y="3778746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7F2A5BD-5EA9-5792-F4D7-9BCCBD4CC0D0}"/>
                  </a:ext>
                </a:extLst>
              </p:cNvPr>
              <p:cNvSpPr/>
              <p:nvPr/>
            </p:nvSpPr>
            <p:spPr>
              <a:xfrm>
                <a:off x="8629537" y="3394227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2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3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8" name="Graphic 40">
            <a:extLst>
              <a:ext uri="{FF2B5EF4-FFF2-40B4-BE49-F238E27FC236}">
                <a16:creationId xmlns:a16="http://schemas.microsoft.com/office/drawing/2014/main" id="{18165118-ED43-291B-5016-0C5D6374C701}"/>
              </a:ext>
            </a:extLst>
          </p:cNvPr>
          <p:cNvSpPr/>
          <p:nvPr/>
        </p:nvSpPr>
        <p:spPr>
          <a:xfrm rot="20858273">
            <a:off x="76286" y="-262742"/>
            <a:ext cx="710344" cy="789582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Graphic 43">
            <a:extLst>
              <a:ext uri="{FF2B5EF4-FFF2-40B4-BE49-F238E27FC236}">
                <a16:creationId xmlns:a16="http://schemas.microsoft.com/office/drawing/2014/main" id="{7FCE6673-CA67-0DE2-C9C1-37F5D43A2180}"/>
              </a:ext>
            </a:extLst>
          </p:cNvPr>
          <p:cNvSpPr/>
          <p:nvPr/>
        </p:nvSpPr>
        <p:spPr>
          <a:xfrm>
            <a:off x="11647425" y="6763894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F1DFD-BC7E-6B6B-9E75-E3FD45C4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8" y="605850"/>
            <a:ext cx="7865923" cy="6625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03230-BABA-CA26-6EDC-D2B5142070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0563" y="1598613"/>
            <a:ext cx="7843837" cy="4219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6447B5-2226-5718-916B-86A408285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7150" y="1647825"/>
            <a:ext cx="2667000" cy="436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5A168C-D8FE-CBF0-7127-2EF3F742B4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47150" y="2268538"/>
            <a:ext cx="2667000" cy="3071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171864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A9AF9B6-555B-1F5E-0E56-FB1F3E34CE5F}"/>
              </a:ext>
            </a:extLst>
          </p:cNvPr>
          <p:cNvGrpSpPr/>
          <p:nvPr/>
        </p:nvGrpSpPr>
        <p:grpSpPr>
          <a:xfrm>
            <a:off x="11946192" y="2098281"/>
            <a:ext cx="433141" cy="348708"/>
            <a:chOff x="11577744" y="1504959"/>
            <a:chExt cx="903737" cy="727569"/>
          </a:xfrm>
        </p:grpSpPr>
        <p:sp>
          <p:nvSpPr>
            <p:cNvPr id="103" name="Graphic 2">
              <a:extLst>
                <a:ext uri="{FF2B5EF4-FFF2-40B4-BE49-F238E27FC236}">
                  <a16:creationId xmlns:a16="http://schemas.microsoft.com/office/drawing/2014/main" id="{58133338-7013-DBF0-5E69-725E33736CB0}"/>
                </a:ext>
              </a:extLst>
            </p:cNvPr>
            <p:cNvSpPr/>
            <p:nvPr/>
          </p:nvSpPr>
          <p:spPr>
            <a:xfrm rot="5024770">
              <a:off x="11874180" y="1538990"/>
              <a:ext cx="641331" cy="573270"/>
            </a:xfrm>
            <a:custGeom>
              <a:avLst/>
              <a:gdLst>
                <a:gd name="connsiteX0" fmla="*/ 503740 w 1007938"/>
                <a:gd name="connsiteY0" fmla="*/ 900876 h 900971"/>
                <a:gd name="connsiteX1" fmla="*/ 96166 w 1007938"/>
                <a:gd name="connsiteY1" fmla="*/ 900876 h 900971"/>
                <a:gd name="connsiteX2" fmla="*/ 29586 w 1007938"/>
                <a:gd name="connsiteY2" fmla="*/ 877350 h 900971"/>
                <a:gd name="connsiteX3" fmla="*/ 13965 w 1007938"/>
                <a:gd name="connsiteY3" fmla="*/ 760287 h 900971"/>
                <a:gd name="connsiteX4" fmla="*/ 127979 w 1007938"/>
                <a:gd name="connsiteY4" fmla="*/ 562453 h 900971"/>
                <a:gd name="connsiteX5" fmla="*/ 424111 w 1007938"/>
                <a:gd name="connsiteY5" fmla="*/ 47151 h 900971"/>
                <a:gd name="connsiteX6" fmla="*/ 584417 w 1007938"/>
                <a:gd name="connsiteY6" fmla="*/ 46960 h 900971"/>
                <a:gd name="connsiteX7" fmla="*/ 721768 w 1007938"/>
                <a:gd name="connsiteY7" fmla="*/ 286800 h 900971"/>
                <a:gd name="connsiteX8" fmla="*/ 994468 w 1007938"/>
                <a:gd name="connsiteY8" fmla="*/ 761430 h 900971"/>
                <a:gd name="connsiteX9" fmla="*/ 972370 w 1007938"/>
                <a:gd name="connsiteY9" fmla="*/ 883065 h 900971"/>
                <a:gd name="connsiteX10" fmla="*/ 912363 w 1007938"/>
                <a:gd name="connsiteY10" fmla="*/ 900972 h 900971"/>
                <a:gd name="connsiteX11" fmla="*/ 503740 w 1007938"/>
                <a:gd name="connsiteY11" fmla="*/ 900972 h 9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938" h="900971">
                  <a:moveTo>
                    <a:pt x="503740" y="900876"/>
                  </a:moveTo>
                  <a:cubicBezTo>
                    <a:pt x="367914" y="900876"/>
                    <a:pt x="231992" y="900876"/>
                    <a:pt x="96166" y="900876"/>
                  </a:cubicBezTo>
                  <a:cubicBezTo>
                    <a:pt x="71115" y="900876"/>
                    <a:pt x="48541" y="894495"/>
                    <a:pt x="29586" y="877350"/>
                  </a:cubicBezTo>
                  <a:cubicBezTo>
                    <a:pt x="-2990" y="847917"/>
                    <a:pt x="-9371" y="801150"/>
                    <a:pt x="13965" y="760287"/>
                  </a:cubicBezTo>
                  <a:cubicBezTo>
                    <a:pt x="51779" y="694279"/>
                    <a:pt x="89974" y="628366"/>
                    <a:pt x="127979" y="562453"/>
                  </a:cubicBezTo>
                  <a:cubicBezTo>
                    <a:pt x="226944" y="390813"/>
                    <a:pt x="327052" y="219839"/>
                    <a:pt x="424111" y="47151"/>
                  </a:cubicBezTo>
                  <a:cubicBezTo>
                    <a:pt x="458306" y="-13619"/>
                    <a:pt x="548032" y="-17715"/>
                    <a:pt x="584417" y="46960"/>
                  </a:cubicBezTo>
                  <a:cubicBezTo>
                    <a:pt x="629566" y="127256"/>
                    <a:pt x="675952" y="206885"/>
                    <a:pt x="721768" y="286800"/>
                  </a:cubicBezTo>
                  <a:cubicBezTo>
                    <a:pt x="812541" y="445010"/>
                    <a:pt x="903028" y="603506"/>
                    <a:pt x="994468" y="761430"/>
                  </a:cubicBezTo>
                  <a:cubicBezTo>
                    <a:pt x="1020757" y="806865"/>
                    <a:pt x="1005994" y="856871"/>
                    <a:pt x="972370" y="883065"/>
                  </a:cubicBezTo>
                  <a:cubicBezTo>
                    <a:pt x="954749" y="896781"/>
                    <a:pt x="934175" y="900972"/>
                    <a:pt x="912363" y="900972"/>
                  </a:cubicBezTo>
                  <a:cubicBezTo>
                    <a:pt x="776155" y="900972"/>
                    <a:pt x="639948" y="900972"/>
                    <a:pt x="503740" y="900972"/>
                  </a:cubicBezTo>
                </a:path>
              </a:pathLst>
            </a:custGeom>
            <a:solidFill>
              <a:srgbClr val="212D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19E269B-E7DE-AD30-4ABF-79BA3BD36B0C}"/>
                </a:ext>
              </a:extLst>
            </p:cNvPr>
            <p:cNvGrpSpPr/>
            <p:nvPr/>
          </p:nvGrpSpPr>
          <p:grpSpPr>
            <a:xfrm rot="21070396">
              <a:off x="11577744" y="1700267"/>
              <a:ext cx="594482" cy="532261"/>
              <a:chOff x="5586412" y="1068343"/>
              <a:chExt cx="3151197" cy="2821379"/>
            </a:xfrm>
            <a:solidFill>
              <a:srgbClr val="4B64FF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73A3CA6-7A9A-1439-AEEF-34F3F1C8E107}"/>
                  </a:ext>
                </a:extLst>
              </p:cNvPr>
              <p:cNvSpPr/>
              <p:nvPr/>
            </p:nvSpPr>
            <p:spPr>
              <a:xfrm>
                <a:off x="5994119" y="3831017"/>
                <a:ext cx="1083991" cy="58705"/>
              </a:xfrm>
              <a:custGeom>
                <a:avLst/>
                <a:gdLst>
                  <a:gd name="connsiteX0" fmla="*/ 1025287 w 1083991"/>
                  <a:gd name="connsiteY0" fmla="*/ 29353 h 58705"/>
                  <a:gd name="connsiteX1" fmla="*/ 1054639 w 1083991"/>
                  <a:gd name="connsiteY1" fmla="*/ 0 h 58705"/>
                  <a:gd name="connsiteX2" fmla="*/ 1054639 w 1083991"/>
                  <a:gd name="connsiteY2" fmla="*/ 0 h 58705"/>
                  <a:gd name="connsiteX3" fmla="*/ 1083992 w 1083991"/>
                  <a:gd name="connsiteY3" fmla="*/ 29353 h 58705"/>
                  <a:gd name="connsiteX4" fmla="*/ 1083992 w 1083991"/>
                  <a:gd name="connsiteY4" fmla="*/ 29353 h 58705"/>
                  <a:gd name="connsiteX5" fmla="*/ 1054639 w 1083991"/>
                  <a:gd name="connsiteY5" fmla="*/ 58705 h 58705"/>
                  <a:gd name="connsiteX6" fmla="*/ 1054639 w 1083991"/>
                  <a:gd name="connsiteY6" fmla="*/ 58705 h 58705"/>
                  <a:gd name="connsiteX7" fmla="*/ 1025287 w 1083991"/>
                  <a:gd name="connsiteY7" fmla="*/ 29353 h 58705"/>
                  <a:gd name="connsiteX8" fmla="*/ 0 w 1083991"/>
                  <a:gd name="connsiteY8" fmla="*/ 29353 h 58705"/>
                  <a:gd name="connsiteX9" fmla="*/ 29353 w 1083991"/>
                  <a:gd name="connsiteY9" fmla="*/ 0 h 58705"/>
                  <a:gd name="connsiteX10" fmla="*/ 29353 w 1083991"/>
                  <a:gd name="connsiteY10" fmla="*/ 0 h 58705"/>
                  <a:gd name="connsiteX11" fmla="*/ 58705 w 1083991"/>
                  <a:gd name="connsiteY11" fmla="*/ 29353 h 58705"/>
                  <a:gd name="connsiteX12" fmla="*/ 58705 w 1083991"/>
                  <a:gd name="connsiteY12" fmla="*/ 29353 h 58705"/>
                  <a:gd name="connsiteX13" fmla="*/ 29353 w 1083991"/>
                  <a:gd name="connsiteY13" fmla="*/ 58705 h 58705"/>
                  <a:gd name="connsiteX14" fmla="*/ 29353 w 1083991"/>
                  <a:gd name="connsiteY14" fmla="*/ 58705 h 58705"/>
                  <a:gd name="connsiteX15" fmla="*/ 0 w 1083991"/>
                  <a:gd name="connsiteY15" fmla="*/ 29353 h 58705"/>
                  <a:gd name="connsiteX16" fmla="*/ 911398 w 1083991"/>
                  <a:gd name="connsiteY16" fmla="*/ 29353 h 58705"/>
                  <a:gd name="connsiteX17" fmla="*/ 940751 w 1083991"/>
                  <a:gd name="connsiteY17" fmla="*/ 0 h 58705"/>
                  <a:gd name="connsiteX18" fmla="*/ 940751 w 1083991"/>
                  <a:gd name="connsiteY18" fmla="*/ 0 h 58705"/>
                  <a:gd name="connsiteX19" fmla="*/ 970104 w 1083991"/>
                  <a:gd name="connsiteY19" fmla="*/ 29353 h 58705"/>
                  <a:gd name="connsiteX20" fmla="*/ 970104 w 1083991"/>
                  <a:gd name="connsiteY20" fmla="*/ 29353 h 58705"/>
                  <a:gd name="connsiteX21" fmla="*/ 940751 w 1083991"/>
                  <a:gd name="connsiteY21" fmla="*/ 58705 h 58705"/>
                  <a:gd name="connsiteX22" fmla="*/ 940751 w 1083991"/>
                  <a:gd name="connsiteY22" fmla="*/ 58705 h 58705"/>
                  <a:gd name="connsiteX23" fmla="*/ 911398 w 1083991"/>
                  <a:gd name="connsiteY23" fmla="*/ 29353 h 58705"/>
                  <a:gd name="connsiteX24" fmla="*/ 797510 w 1083991"/>
                  <a:gd name="connsiteY24" fmla="*/ 29353 h 58705"/>
                  <a:gd name="connsiteX25" fmla="*/ 826863 w 1083991"/>
                  <a:gd name="connsiteY25" fmla="*/ 0 h 58705"/>
                  <a:gd name="connsiteX26" fmla="*/ 826863 w 1083991"/>
                  <a:gd name="connsiteY26" fmla="*/ 0 h 58705"/>
                  <a:gd name="connsiteX27" fmla="*/ 856216 w 1083991"/>
                  <a:gd name="connsiteY27" fmla="*/ 29353 h 58705"/>
                  <a:gd name="connsiteX28" fmla="*/ 856216 w 1083991"/>
                  <a:gd name="connsiteY28" fmla="*/ 29353 h 58705"/>
                  <a:gd name="connsiteX29" fmla="*/ 826863 w 1083991"/>
                  <a:gd name="connsiteY29" fmla="*/ 58705 h 58705"/>
                  <a:gd name="connsiteX30" fmla="*/ 826863 w 1083991"/>
                  <a:gd name="connsiteY30" fmla="*/ 58705 h 58705"/>
                  <a:gd name="connsiteX31" fmla="*/ 797510 w 1083991"/>
                  <a:gd name="connsiteY31" fmla="*/ 29353 h 58705"/>
                  <a:gd name="connsiteX32" fmla="*/ 455846 w 1083991"/>
                  <a:gd name="connsiteY32" fmla="*/ 29353 h 58705"/>
                  <a:gd name="connsiteX33" fmla="*/ 484905 w 1083991"/>
                  <a:gd name="connsiteY33" fmla="*/ 0 h 58705"/>
                  <a:gd name="connsiteX34" fmla="*/ 484905 w 1083991"/>
                  <a:gd name="connsiteY34" fmla="*/ 0 h 58705"/>
                  <a:gd name="connsiteX35" fmla="*/ 514551 w 1083991"/>
                  <a:gd name="connsiteY35" fmla="*/ 29353 h 58705"/>
                  <a:gd name="connsiteX36" fmla="*/ 514551 w 1083991"/>
                  <a:gd name="connsiteY36" fmla="*/ 29353 h 58705"/>
                  <a:gd name="connsiteX37" fmla="*/ 484905 w 1083991"/>
                  <a:gd name="connsiteY37" fmla="*/ 58705 h 58705"/>
                  <a:gd name="connsiteX38" fmla="*/ 484905 w 1083991"/>
                  <a:gd name="connsiteY38" fmla="*/ 58705 h 58705"/>
                  <a:gd name="connsiteX39" fmla="*/ 455846 w 1083991"/>
                  <a:gd name="connsiteY39" fmla="*/ 29353 h 58705"/>
                  <a:gd name="connsiteX40" fmla="*/ 113888 w 1083991"/>
                  <a:gd name="connsiteY40" fmla="*/ 29353 h 58705"/>
                  <a:gd name="connsiteX41" fmla="*/ 143241 w 1083991"/>
                  <a:gd name="connsiteY41" fmla="*/ 0 h 58705"/>
                  <a:gd name="connsiteX42" fmla="*/ 143241 w 1083991"/>
                  <a:gd name="connsiteY42" fmla="*/ 0 h 58705"/>
                  <a:gd name="connsiteX43" fmla="*/ 172593 w 1083991"/>
                  <a:gd name="connsiteY43" fmla="*/ 29353 h 58705"/>
                  <a:gd name="connsiteX44" fmla="*/ 172593 w 1083991"/>
                  <a:gd name="connsiteY44" fmla="*/ 29353 h 58705"/>
                  <a:gd name="connsiteX45" fmla="*/ 143241 w 1083991"/>
                  <a:gd name="connsiteY45" fmla="*/ 58705 h 58705"/>
                  <a:gd name="connsiteX46" fmla="*/ 143241 w 1083991"/>
                  <a:gd name="connsiteY46" fmla="*/ 58705 h 58705"/>
                  <a:gd name="connsiteX47" fmla="*/ 113888 w 1083991"/>
                  <a:gd name="connsiteY47" fmla="*/ 29353 h 58705"/>
                  <a:gd name="connsiteX48" fmla="*/ 683622 w 1083991"/>
                  <a:gd name="connsiteY48" fmla="*/ 29353 h 58705"/>
                  <a:gd name="connsiteX49" fmla="*/ 712975 w 1083991"/>
                  <a:gd name="connsiteY49" fmla="*/ 0 h 58705"/>
                  <a:gd name="connsiteX50" fmla="*/ 712975 w 1083991"/>
                  <a:gd name="connsiteY50" fmla="*/ 0 h 58705"/>
                  <a:gd name="connsiteX51" fmla="*/ 742327 w 1083991"/>
                  <a:gd name="connsiteY51" fmla="*/ 29353 h 58705"/>
                  <a:gd name="connsiteX52" fmla="*/ 742327 w 1083991"/>
                  <a:gd name="connsiteY52" fmla="*/ 29353 h 58705"/>
                  <a:gd name="connsiteX53" fmla="*/ 712975 w 1083991"/>
                  <a:gd name="connsiteY53" fmla="*/ 58705 h 58705"/>
                  <a:gd name="connsiteX54" fmla="*/ 712975 w 1083991"/>
                  <a:gd name="connsiteY54" fmla="*/ 58705 h 58705"/>
                  <a:gd name="connsiteX55" fmla="*/ 683622 w 1083991"/>
                  <a:gd name="connsiteY55" fmla="*/ 29353 h 58705"/>
                  <a:gd name="connsiteX56" fmla="*/ 569734 w 1083991"/>
                  <a:gd name="connsiteY56" fmla="*/ 29353 h 58705"/>
                  <a:gd name="connsiteX57" fmla="*/ 599087 w 1083991"/>
                  <a:gd name="connsiteY57" fmla="*/ 0 h 58705"/>
                  <a:gd name="connsiteX58" fmla="*/ 599087 w 1083991"/>
                  <a:gd name="connsiteY58" fmla="*/ 0 h 58705"/>
                  <a:gd name="connsiteX59" fmla="*/ 628439 w 1083991"/>
                  <a:gd name="connsiteY59" fmla="*/ 29353 h 58705"/>
                  <a:gd name="connsiteX60" fmla="*/ 628439 w 1083991"/>
                  <a:gd name="connsiteY60" fmla="*/ 29353 h 58705"/>
                  <a:gd name="connsiteX61" fmla="*/ 599087 w 1083991"/>
                  <a:gd name="connsiteY61" fmla="*/ 58705 h 58705"/>
                  <a:gd name="connsiteX62" fmla="*/ 599087 w 1083991"/>
                  <a:gd name="connsiteY62" fmla="*/ 58705 h 58705"/>
                  <a:gd name="connsiteX63" fmla="*/ 569734 w 1083991"/>
                  <a:gd name="connsiteY63" fmla="*/ 29353 h 58705"/>
                  <a:gd name="connsiteX64" fmla="*/ 341958 w 1083991"/>
                  <a:gd name="connsiteY64" fmla="*/ 29353 h 58705"/>
                  <a:gd name="connsiteX65" fmla="*/ 371017 w 1083991"/>
                  <a:gd name="connsiteY65" fmla="*/ 0 h 58705"/>
                  <a:gd name="connsiteX66" fmla="*/ 371017 w 1083991"/>
                  <a:gd name="connsiteY66" fmla="*/ 0 h 58705"/>
                  <a:gd name="connsiteX67" fmla="*/ 400663 w 1083991"/>
                  <a:gd name="connsiteY67" fmla="*/ 29353 h 58705"/>
                  <a:gd name="connsiteX68" fmla="*/ 400663 w 1083991"/>
                  <a:gd name="connsiteY68" fmla="*/ 29353 h 58705"/>
                  <a:gd name="connsiteX69" fmla="*/ 371017 w 1083991"/>
                  <a:gd name="connsiteY69" fmla="*/ 58705 h 58705"/>
                  <a:gd name="connsiteX70" fmla="*/ 371017 w 1083991"/>
                  <a:gd name="connsiteY70" fmla="*/ 58705 h 58705"/>
                  <a:gd name="connsiteX71" fmla="*/ 341958 w 1083991"/>
                  <a:gd name="connsiteY71" fmla="*/ 29353 h 58705"/>
                  <a:gd name="connsiteX72" fmla="*/ 227776 w 1083991"/>
                  <a:gd name="connsiteY72" fmla="*/ 29353 h 58705"/>
                  <a:gd name="connsiteX73" fmla="*/ 257129 w 1083991"/>
                  <a:gd name="connsiteY73" fmla="*/ 0 h 58705"/>
                  <a:gd name="connsiteX74" fmla="*/ 257129 w 1083991"/>
                  <a:gd name="connsiteY74" fmla="*/ 0 h 58705"/>
                  <a:gd name="connsiteX75" fmla="*/ 286481 w 1083991"/>
                  <a:gd name="connsiteY75" fmla="*/ 29353 h 58705"/>
                  <a:gd name="connsiteX76" fmla="*/ 286481 w 1083991"/>
                  <a:gd name="connsiteY76" fmla="*/ 29353 h 58705"/>
                  <a:gd name="connsiteX77" fmla="*/ 257129 w 1083991"/>
                  <a:gd name="connsiteY77" fmla="*/ 58705 h 58705"/>
                  <a:gd name="connsiteX78" fmla="*/ 257129 w 1083991"/>
                  <a:gd name="connsiteY78" fmla="*/ 58705 h 58705"/>
                  <a:gd name="connsiteX79" fmla="*/ 227776 w 1083991"/>
                  <a:gd name="connsiteY79" fmla="*/ 29353 h 58705"/>
                  <a:gd name="connsiteX80" fmla="*/ 143241 w 1083991"/>
                  <a:gd name="connsiteY80" fmla="*/ 0 h 58705"/>
                  <a:gd name="connsiteX81" fmla="*/ 143241 w 1083991"/>
                  <a:gd name="connsiteY81" fmla="*/ 0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083991" h="58705">
                    <a:moveTo>
                      <a:pt x="1025287" y="29353"/>
                    </a:moveTo>
                    <a:cubicBezTo>
                      <a:pt x="1025287" y="13209"/>
                      <a:pt x="1038495" y="0"/>
                      <a:pt x="1054639" y="0"/>
                    </a:cubicBezTo>
                    <a:lnTo>
                      <a:pt x="1054639" y="0"/>
                    </a:lnTo>
                    <a:cubicBezTo>
                      <a:pt x="1070783" y="0"/>
                      <a:pt x="1083992" y="13209"/>
                      <a:pt x="1083992" y="29353"/>
                    </a:cubicBezTo>
                    <a:lnTo>
                      <a:pt x="1083992" y="29353"/>
                    </a:lnTo>
                    <a:cubicBezTo>
                      <a:pt x="1083992" y="45496"/>
                      <a:pt x="1070783" y="58705"/>
                      <a:pt x="1054639" y="58705"/>
                    </a:cubicBezTo>
                    <a:lnTo>
                      <a:pt x="1054639" y="58705"/>
                    </a:lnTo>
                    <a:cubicBezTo>
                      <a:pt x="1038495" y="58705"/>
                      <a:pt x="1025287" y="45496"/>
                      <a:pt x="1025287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790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  <a:moveTo>
                      <a:pt x="911398" y="29353"/>
                    </a:moveTo>
                    <a:cubicBezTo>
                      <a:pt x="911398" y="13209"/>
                      <a:pt x="924607" y="0"/>
                      <a:pt x="940751" y="0"/>
                    </a:cubicBezTo>
                    <a:lnTo>
                      <a:pt x="940751" y="0"/>
                    </a:lnTo>
                    <a:cubicBezTo>
                      <a:pt x="956895" y="0"/>
                      <a:pt x="970104" y="13209"/>
                      <a:pt x="970104" y="29353"/>
                    </a:cubicBezTo>
                    <a:lnTo>
                      <a:pt x="970104" y="29353"/>
                    </a:lnTo>
                    <a:cubicBezTo>
                      <a:pt x="970104" y="45496"/>
                      <a:pt x="956895" y="58705"/>
                      <a:pt x="940751" y="58705"/>
                    </a:cubicBezTo>
                    <a:lnTo>
                      <a:pt x="940751" y="58705"/>
                    </a:lnTo>
                    <a:cubicBezTo>
                      <a:pt x="924607" y="58705"/>
                      <a:pt x="911398" y="45496"/>
                      <a:pt x="911398" y="29353"/>
                    </a:cubicBezTo>
                    <a:close/>
                    <a:moveTo>
                      <a:pt x="797510" y="29353"/>
                    </a:moveTo>
                    <a:cubicBezTo>
                      <a:pt x="797510" y="13209"/>
                      <a:pt x="810719" y="0"/>
                      <a:pt x="826863" y="0"/>
                    </a:cubicBezTo>
                    <a:lnTo>
                      <a:pt x="826863" y="0"/>
                    </a:lnTo>
                    <a:cubicBezTo>
                      <a:pt x="843007" y="0"/>
                      <a:pt x="856216" y="13209"/>
                      <a:pt x="856216" y="29353"/>
                    </a:cubicBezTo>
                    <a:lnTo>
                      <a:pt x="856216" y="29353"/>
                    </a:lnTo>
                    <a:cubicBezTo>
                      <a:pt x="856216" y="45496"/>
                      <a:pt x="843007" y="58705"/>
                      <a:pt x="826863" y="58705"/>
                    </a:cubicBezTo>
                    <a:lnTo>
                      <a:pt x="826863" y="58705"/>
                    </a:lnTo>
                    <a:cubicBezTo>
                      <a:pt x="810719" y="58705"/>
                      <a:pt x="797510" y="45496"/>
                      <a:pt x="797510" y="29353"/>
                    </a:cubicBezTo>
                    <a:close/>
                    <a:moveTo>
                      <a:pt x="455846" y="29353"/>
                    </a:moveTo>
                    <a:cubicBezTo>
                      <a:pt x="455846" y="12915"/>
                      <a:pt x="468761" y="0"/>
                      <a:pt x="484905" y="0"/>
                    </a:cubicBezTo>
                    <a:lnTo>
                      <a:pt x="484905" y="0"/>
                    </a:lnTo>
                    <a:cubicBezTo>
                      <a:pt x="501343" y="0"/>
                      <a:pt x="514551" y="13209"/>
                      <a:pt x="514551" y="29353"/>
                    </a:cubicBezTo>
                    <a:lnTo>
                      <a:pt x="514551" y="29353"/>
                    </a:lnTo>
                    <a:cubicBezTo>
                      <a:pt x="514551" y="45496"/>
                      <a:pt x="501343" y="58705"/>
                      <a:pt x="484905" y="58705"/>
                    </a:cubicBezTo>
                    <a:lnTo>
                      <a:pt x="484905" y="58705"/>
                    </a:lnTo>
                    <a:cubicBezTo>
                      <a:pt x="468761" y="58705"/>
                      <a:pt x="455846" y="45496"/>
                      <a:pt x="455846" y="29353"/>
                    </a:cubicBezTo>
                    <a:close/>
                    <a:moveTo>
                      <a:pt x="113888" y="29353"/>
                    </a:moveTo>
                    <a:cubicBezTo>
                      <a:pt x="113888" y="13209"/>
                      <a:pt x="127097" y="0"/>
                      <a:pt x="143241" y="0"/>
                    </a:cubicBezTo>
                    <a:lnTo>
                      <a:pt x="143241" y="0"/>
                    </a:lnTo>
                    <a:cubicBezTo>
                      <a:pt x="159385" y="0"/>
                      <a:pt x="172593" y="13209"/>
                      <a:pt x="172593" y="29353"/>
                    </a:cubicBezTo>
                    <a:lnTo>
                      <a:pt x="172593" y="29353"/>
                    </a:lnTo>
                    <a:cubicBezTo>
                      <a:pt x="172593" y="45496"/>
                      <a:pt x="159678" y="58705"/>
                      <a:pt x="143241" y="58705"/>
                    </a:cubicBezTo>
                    <a:lnTo>
                      <a:pt x="143241" y="58705"/>
                    </a:lnTo>
                    <a:cubicBezTo>
                      <a:pt x="127097" y="58705"/>
                      <a:pt x="113888" y="45496"/>
                      <a:pt x="113888" y="29353"/>
                    </a:cubicBezTo>
                    <a:close/>
                    <a:moveTo>
                      <a:pt x="683622" y="29353"/>
                    </a:moveTo>
                    <a:cubicBezTo>
                      <a:pt x="683622" y="13209"/>
                      <a:pt x="696537" y="0"/>
                      <a:pt x="712975" y="0"/>
                    </a:cubicBezTo>
                    <a:lnTo>
                      <a:pt x="712975" y="0"/>
                    </a:lnTo>
                    <a:cubicBezTo>
                      <a:pt x="729119" y="0"/>
                      <a:pt x="742327" y="13209"/>
                      <a:pt x="742327" y="29353"/>
                    </a:cubicBezTo>
                    <a:lnTo>
                      <a:pt x="742327" y="29353"/>
                    </a:lnTo>
                    <a:cubicBezTo>
                      <a:pt x="742327" y="45496"/>
                      <a:pt x="729119" y="58705"/>
                      <a:pt x="712975" y="58705"/>
                    </a:cubicBezTo>
                    <a:lnTo>
                      <a:pt x="712975" y="58705"/>
                    </a:lnTo>
                    <a:cubicBezTo>
                      <a:pt x="696537" y="58705"/>
                      <a:pt x="683622" y="45496"/>
                      <a:pt x="683622" y="29353"/>
                    </a:cubicBezTo>
                    <a:close/>
                    <a:moveTo>
                      <a:pt x="569734" y="29353"/>
                    </a:moveTo>
                    <a:cubicBezTo>
                      <a:pt x="569734" y="13209"/>
                      <a:pt x="582649" y="0"/>
                      <a:pt x="599087" y="0"/>
                    </a:cubicBezTo>
                    <a:lnTo>
                      <a:pt x="599087" y="0"/>
                    </a:lnTo>
                    <a:cubicBezTo>
                      <a:pt x="615231" y="0"/>
                      <a:pt x="628439" y="13209"/>
                      <a:pt x="628439" y="29353"/>
                    </a:cubicBezTo>
                    <a:lnTo>
                      <a:pt x="628439" y="29353"/>
                    </a:lnTo>
                    <a:cubicBezTo>
                      <a:pt x="628439" y="45496"/>
                      <a:pt x="615231" y="58705"/>
                      <a:pt x="599087" y="58705"/>
                    </a:cubicBezTo>
                    <a:lnTo>
                      <a:pt x="599087" y="58705"/>
                    </a:lnTo>
                    <a:cubicBezTo>
                      <a:pt x="582649" y="58705"/>
                      <a:pt x="569734" y="45496"/>
                      <a:pt x="569734" y="29353"/>
                    </a:cubicBezTo>
                    <a:close/>
                    <a:moveTo>
                      <a:pt x="341958" y="29353"/>
                    </a:moveTo>
                    <a:cubicBezTo>
                      <a:pt x="341958" y="13209"/>
                      <a:pt x="354873" y="0"/>
                      <a:pt x="371017" y="0"/>
                    </a:cubicBezTo>
                    <a:lnTo>
                      <a:pt x="371017" y="0"/>
                    </a:lnTo>
                    <a:cubicBezTo>
                      <a:pt x="387454" y="0"/>
                      <a:pt x="400663" y="13209"/>
                      <a:pt x="400663" y="29353"/>
                    </a:cubicBezTo>
                    <a:lnTo>
                      <a:pt x="400663" y="29353"/>
                    </a:lnTo>
                    <a:cubicBezTo>
                      <a:pt x="400663" y="45496"/>
                      <a:pt x="387454" y="58705"/>
                      <a:pt x="371017" y="58705"/>
                    </a:cubicBezTo>
                    <a:lnTo>
                      <a:pt x="371017" y="58705"/>
                    </a:lnTo>
                    <a:cubicBezTo>
                      <a:pt x="354873" y="58705"/>
                      <a:pt x="341958" y="45496"/>
                      <a:pt x="341958" y="29353"/>
                    </a:cubicBezTo>
                    <a:close/>
                    <a:moveTo>
                      <a:pt x="227776" y="29353"/>
                    </a:moveTo>
                    <a:cubicBezTo>
                      <a:pt x="227776" y="13209"/>
                      <a:pt x="240985" y="0"/>
                      <a:pt x="257129" y="0"/>
                    </a:cubicBezTo>
                    <a:lnTo>
                      <a:pt x="257129" y="0"/>
                    </a:lnTo>
                    <a:cubicBezTo>
                      <a:pt x="273566" y="0"/>
                      <a:pt x="286481" y="12915"/>
                      <a:pt x="286481" y="29353"/>
                    </a:cubicBezTo>
                    <a:lnTo>
                      <a:pt x="286481" y="29353"/>
                    </a:lnTo>
                    <a:cubicBezTo>
                      <a:pt x="286481" y="45496"/>
                      <a:pt x="273566" y="58705"/>
                      <a:pt x="257129" y="58705"/>
                    </a:cubicBezTo>
                    <a:lnTo>
                      <a:pt x="257129" y="58705"/>
                    </a:lnTo>
                    <a:cubicBezTo>
                      <a:pt x="240985" y="58705"/>
                      <a:pt x="227776" y="45496"/>
                      <a:pt x="227776" y="29353"/>
                    </a:cubicBezTo>
                    <a:close/>
                    <a:moveTo>
                      <a:pt x="143241" y="0"/>
                    </a:moveTo>
                    <a:lnTo>
                      <a:pt x="14324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EFCBF4A-F98B-948A-60EF-EBDCABFE8F51}"/>
                  </a:ext>
                </a:extLst>
              </p:cNvPr>
              <p:cNvSpPr/>
              <p:nvPr/>
            </p:nvSpPr>
            <p:spPr>
              <a:xfrm>
                <a:off x="5770907" y="3814769"/>
                <a:ext cx="58385" cy="58808"/>
              </a:xfrm>
              <a:custGeom>
                <a:avLst/>
                <a:gdLst>
                  <a:gd name="connsiteX0" fmla="*/ 20092 w 58385"/>
                  <a:gd name="connsiteY0" fmla="*/ 57341 h 58808"/>
                  <a:gd name="connsiteX1" fmla="*/ 1600 w 58385"/>
                  <a:gd name="connsiteY1" fmla="*/ 20063 h 58808"/>
                  <a:gd name="connsiteX2" fmla="*/ 1600 w 58385"/>
                  <a:gd name="connsiteY2" fmla="*/ 20063 h 58808"/>
                  <a:gd name="connsiteX3" fmla="*/ 38584 w 58385"/>
                  <a:gd name="connsiteY3" fmla="*/ 1571 h 58808"/>
                  <a:gd name="connsiteX4" fmla="*/ 38584 w 58385"/>
                  <a:gd name="connsiteY4" fmla="*/ 1571 h 58808"/>
                  <a:gd name="connsiteX5" fmla="*/ 56783 w 58385"/>
                  <a:gd name="connsiteY5" fmla="*/ 38849 h 58808"/>
                  <a:gd name="connsiteX6" fmla="*/ 56783 w 58385"/>
                  <a:gd name="connsiteY6" fmla="*/ 38849 h 58808"/>
                  <a:gd name="connsiteX7" fmla="*/ 29192 w 58385"/>
                  <a:gd name="connsiteY7" fmla="*/ 58809 h 58808"/>
                  <a:gd name="connsiteX8" fmla="*/ 29192 w 58385"/>
                  <a:gd name="connsiteY8" fmla="*/ 58809 h 58808"/>
                  <a:gd name="connsiteX9" fmla="*/ 19799 w 58385"/>
                  <a:gd name="connsiteY9" fmla="*/ 57341 h 5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5" h="58808">
                    <a:moveTo>
                      <a:pt x="20092" y="57341"/>
                    </a:moveTo>
                    <a:cubicBezTo>
                      <a:pt x="4535" y="52057"/>
                      <a:pt x="-3683" y="35326"/>
                      <a:pt x="1600" y="20063"/>
                    </a:cubicBezTo>
                    <a:lnTo>
                      <a:pt x="1600" y="20063"/>
                    </a:lnTo>
                    <a:cubicBezTo>
                      <a:pt x="6590" y="4800"/>
                      <a:pt x="23321" y="-3712"/>
                      <a:pt x="38584" y="1571"/>
                    </a:cubicBezTo>
                    <a:lnTo>
                      <a:pt x="38584" y="1571"/>
                    </a:lnTo>
                    <a:cubicBezTo>
                      <a:pt x="53848" y="6855"/>
                      <a:pt x="62067" y="23292"/>
                      <a:pt x="56783" y="38849"/>
                    </a:cubicBezTo>
                    <a:lnTo>
                      <a:pt x="56783" y="38849"/>
                    </a:lnTo>
                    <a:cubicBezTo>
                      <a:pt x="52674" y="50883"/>
                      <a:pt x="41226" y="58809"/>
                      <a:pt x="29192" y="58809"/>
                    </a:cubicBezTo>
                    <a:lnTo>
                      <a:pt x="29192" y="58809"/>
                    </a:lnTo>
                    <a:cubicBezTo>
                      <a:pt x="25963" y="58809"/>
                      <a:pt x="22734" y="58222"/>
                      <a:pt x="19799" y="57341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6B4D714-2196-B988-0C2A-B8CD2E19B3E5}"/>
                  </a:ext>
                </a:extLst>
              </p:cNvPr>
              <p:cNvSpPr/>
              <p:nvPr/>
            </p:nvSpPr>
            <p:spPr>
              <a:xfrm>
                <a:off x="5586412" y="3522639"/>
                <a:ext cx="74480" cy="188031"/>
              </a:xfrm>
              <a:custGeom>
                <a:avLst/>
                <a:gdLst>
                  <a:gd name="connsiteX0" fmla="*/ 17612 w 74480"/>
                  <a:gd name="connsiteY0" fmla="*/ 168952 h 188031"/>
                  <a:gd name="connsiteX1" fmla="*/ 34636 w 74480"/>
                  <a:gd name="connsiteY1" fmla="*/ 131088 h 188031"/>
                  <a:gd name="connsiteX2" fmla="*/ 34636 w 74480"/>
                  <a:gd name="connsiteY2" fmla="*/ 131088 h 188031"/>
                  <a:gd name="connsiteX3" fmla="*/ 72501 w 74480"/>
                  <a:gd name="connsiteY3" fmla="*/ 148112 h 188031"/>
                  <a:gd name="connsiteX4" fmla="*/ 72501 w 74480"/>
                  <a:gd name="connsiteY4" fmla="*/ 148112 h 188031"/>
                  <a:gd name="connsiteX5" fmla="*/ 55476 w 74480"/>
                  <a:gd name="connsiteY5" fmla="*/ 185977 h 188031"/>
                  <a:gd name="connsiteX6" fmla="*/ 55476 w 74480"/>
                  <a:gd name="connsiteY6" fmla="*/ 185977 h 188031"/>
                  <a:gd name="connsiteX7" fmla="*/ 45203 w 74480"/>
                  <a:gd name="connsiteY7" fmla="*/ 188031 h 188031"/>
                  <a:gd name="connsiteX8" fmla="*/ 45203 w 74480"/>
                  <a:gd name="connsiteY8" fmla="*/ 188031 h 188031"/>
                  <a:gd name="connsiteX9" fmla="*/ 17612 w 74480"/>
                  <a:gd name="connsiteY9" fmla="*/ 168952 h 188031"/>
                  <a:gd name="connsiteX10" fmla="*/ 26124 w 74480"/>
                  <a:gd name="connsiteY10" fmla="*/ 58587 h 188031"/>
                  <a:gd name="connsiteX11" fmla="*/ 294 w 74480"/>
                  <a:gd name="connsiteY11" fmla="*/ 26299 h 188031"/>
                  <a:gd name="connsiteX12" fmla="*/ 0 w 74480"/>
                  <a:gd name="connsiteY12" fmla="*/ 26299 h 188031"/>
                  <a:gd name="connsiteX13" fmla="*/ 32288 w 74480"/>
                  <a:gd name="connsiteY13" fmla="*/ 175 h 188031"/>
                  <a:gd name="connsiteX14" fmla="*/ 32288 w 74480"/>
                  <a:gd name="connsiteY14" fmla="*/ 175 h 188031"/>
                  <a:gd name="connsiteX15" fmla="*/ 58412 w 74480"/>
                  <a:gd name="connsiteY15" fmla="*/ 32756 h 188031"/>
                  <a:gd name="connsiteX16" fmla="*/ 58412 w 74480"/>
                  <a:gd name="connsiteY16" fmla="*/ 32756 h 188031"/>
                  <a:gd name="connsiteX17" fmla="*/ 29059 w 74480"/>
                  <a:gd name="connsiteY17" fmla="*/ 58880 h 188031"/>
                  <a:gd name="connsiteX18" fmla="*/ 29059 w 74480"/>
                  <a:gd name="connsiteY18" fmla="*/ 58880 h 188031"/>
                  <a:gd name="connsiteX19" fmla="*/ 25830 w 74480"/>
                  <a:gd name="connsiteY19" fmla="*/ 58587 h 18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480" h="188031">
                    <a:moveTo>
                      <a:pt x="17612" y="168952"/>
                    </a:moveTo>
                    <a:cubicBezTo>
                      <a:pt x="12035" y="153689"/>
                      <a:pt x="19373" y="136664"/>
                      <a:pt x="34636" y="131088"/>
                    </a:cubicBezTo>
                    <a:lnTo>
                      <a:pt x="34636" y="131088"/>
                    </a:lnTo>
                    <a:cubicBezTo>
                      <a:pt x="49899" y="125217"/>
                      <a:pt x="66924" y="133142"/>
                      <a:pt x="72501" y="148112"/>
                    </a:cubicBezTo>
                    <a:lnTo>
                      <a:pt x="72501" y="148112"/>
                    </a:lnTo>
                    <a:cubicBezTo>
                      <a:pt x="78371" y="163375"/>
                      <a:pt x="70740" y="180400"/>
                      <a:pt x="55476" y="185977"/>
                    </a:cubicBezTo>
                    <a:lnTo>
                      <a:pt x="55476" y="185977"/>
                    </a:lnTo>
                    <a:cubicBezTo>
                      <a:pt x="51954" y="187444"/>
                      <a:pt x="48432" y="188031"/>
                      <a:pt x="45203" y="188031"/>
                    </a:cubicBezTo>
                    <a:lnTo>
                      <a:pt x="45203" y="188031"/>
                    </a:lnTo>
                    <a:cubicBezTo>
                      <a:pt x="33168" y="188031"/>
                      <a:pt x="22014" y="180693"/>
                      <a:pt x="17612" y="168952"/>
                    </a:cubicBezTo>
                    <a:close/>
                    <a:moveTo>
                      <a:pt x="26124" y="58587"/>
                    </a:moveTo>
                    <a:cubicBezTo>
                      <a:pt x="9980" y="56825"/>
                      <a:pt x="-1468" y="42443"/>
                      <a:pt x="294" y="26299"/>
                    </a:cubicBezTo>
                    <a:lnTo>
                      <a:pt x="0" y="26299"/>
                    </a:lnTo>
                    <a:cubicBezTo>
                      <a:pt x="1761" y="10155"/>
                      <a:pt x="16144" y="-1586"/>
                      <a:pt x="32288" y="175"/>
                    </a:cubicBezTo>
                    <a:lnTo>
                      <a:pt x="32288" y="175"/>
                    </a:lnTo>
                    <a:cubicBezTo>
                      <a:pt x="48432" y="2230"/>
                      <a:pt x="60173" y="16612"/>
                      <a:pt x="58412" y="32756"/>
                    </a:cubicBezTo>
                    <a:lnTo>
                      <a:pt x="58412" y="32756"/>
                    </a:lnTo>
                    <a:cubicBezTo>
                      <a:pt x="56651" y="47726"/>
                      <a:pt x="43735" y="58880"/>
                      <a:pt x="29059" y="58880"/>
                    </a:cubicBezTo>
                    <a:lnTo>
                      <a:pt x="29059" y="58880"/>
                    </a:lnTo>
                    <a:cubicBezTo>
                      <a:pt x="29059" y="58880"/>
                      <a:pt x="27004" y="58880"/>
                      <a:pt x="25830" y="585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4D0EADB-3B48-F4DC-5F79-22552B0A1019}"/>
                  </a:ext>
                </a:extLst>
              </p:cNvPr>
              <p:cNvSpPr/>
              <p:nvPr/>
            </p:nvSpPr>
            <p:spPr>
              <a:xfrm>
                <a:off x="5685993" y="2892297"/>
                <a:ext cx="292439" cy="464087"/>
              </a:xfrm>
              <a:custGeom>
                <a:avLst/>
                <a:gdLst>
                  <a:gd name="connsiteX0" fmla="*/ 14894 w 292439"/>
                  <a:gd name="connsiteY0" fmla="*/ 460272 h 464087"/>
                  <a:gd name="connsiteX1" fmla="*/ 4033 w 292439"/>
                  <a:gd name="connsiteY1" fmla="*/ 420059 h 464087"/>
                  <a:gd name="connsiteX2" fmla="*/ 4033 w 292439"/>
                  <a:gd name="connsiteY2" fmla="*/ 420059 h 464087"/>
                  <a:gd name="connsiteX3" fmla="*/ 43953 w 292439"/>
                  <a:gd name="connsiteY3" fmla="*/ 409198 h 464087"/>
                  <a:gd name="connsiteX4" fmla="*/ 43953 w 292439"/>
                  <a:gd name="connsiteY4" fmla="*/ 409198 h 464087"/>
                  <a:gd name="connsiteX5" fmla="*/ 54813 w 292439"/>
                  <a:gd name="connsiteY5" fmla="*/ 449411 h 464087"/>
                  <a:gd name="connsiteX6" fmla="*/ 54813 w 292439"/>
                  <a:gd name="connsiteY6" fmla="*/ 449411 h 464087"/>
                  <a:gd name="connsiteX7" fmla="*/ 29570 w 292439"/>
                  <a:gd name="connsiteY7" fmla="*/ 464087 h 464087"/>
                  <a:gd name="connsiteX8" fmla="*/ 29570 w 292439"/>
                  <a:gd name="connsiteY8" fmla="*/ 464087 h 464087"/>
                  <a:gd name="connsiteX9" fmla="*/ 14894 w 292439"/>
                  <a:gd name="connsiteY9" fmla="*/ 460272 h 464087"/>
                  <a:gd name="connsiteX10" fmla="*/ 73012 w 292439"/>
                  <a:gd name="connsiteY10" fmla="*/ 358712 h 464087"/>
                  <a:gd name="connsiteX11" fmla="*/ 62445 w 292439"/>
                  <a:gd name="connsiteY11" fmla="*/ 318792 h 464087"/>
                  <a:gd name="connsiteX12" fmla="*/ 62445 w 292439"/>
                  <a:gd name="connsiteY12" fmla="*/ 318792 h 464087"/>
                  <a:gd name="connsiteX13" fmla="*/ 102365 w 292439"/>
                  <a:gd name="connsiteY13" fmla="*/ 307932 h 464087"/>
                  <a:gd name="connsiteX14" fmla="*/ 102365 w 292439"/>
                  <a:gd name="connsiteY14" fmla="*/ 307932 h 464087"/>
                  <a:gd name="connsiteX15" fmla="*/ 113225 w 292439"/>
                  <a:gd name="connsiteY15" fmla="*/ 348145 h 464087"/>
                  <a:gd name="connsiteX16" fmla="*/ 113225 w 292439"/>
                  <a:gd name="connsiteY16" fmla="*/ 348145 h 464087"/>
                  <a:gd name="connsiteX17" fmla="*/ 87688 w 292439"/>
                  <a:gd name="connsiteY17" fmla="*/ 362821 h 464087"/>
                  <a:gd name="connsiteX18" fmla="*/ 87688 w 292439"/>
                  <a:gd name="connsiteY18" fmla="*/ 362821 h 464087"/>
                  <a:gd name="connsiteX19" fmla="*/ 73012 w 292439"/>
                  <a:gd name="connsiteY19" fmla="*/ 358712 h 464087"/>
                  <a:gd name="connsiteX20" fmla="*/ 131424 w 292439"/>
                  <a:gd name="connsiteY20" fmla="*/ 257445 h 464087"/>
                  <a:gd name="connsiteX21" fmla="*/ 120857 w 292439"/>
                  <a:gd name="connsiteY21" fmla="*/ 217232 h 464087"/>
                  <a:gd name="connsiteX22" fmla="*/ 120857 w 292439"/>
                  <a:gd name="connsiteY22" fmla="*/ 217232 h 464087"/>
                  <a:gd name="connsiteX23" fmla="*/ 160776 w 292439"/>
                  <a:gd name="connsiteY23" fmla="*/ 206665 h 464087"/>
                  <a:gd name="connsiteX24" fmla="*/ 160776 w 292439"/>
                  <a:gd name="connsiteY24" fmla="*/ 206665 h 464087"/>
                  <a:gd name="connsiteX25" fmla="*/ 171637 w 292439"/>
                  <a:gd name="connsiteY25" fmla="*/ 246585 h 464087"/>
                  <a:gd name="connsiteX26" fmla="*/ 171637 w 292439"/>
                  <a:gd name="connsiteY26" fmla="*/ 246585 h 464087"/>
                  <a:gd name="connsiteX27" fmla="*/ 146100 w 292439"/>
                  <a:gd name="connsiteY27" fmla="*/ 261261 h 464087"/>
                  <a:gd name="connsiteX28" fmla="*/ 146100 w 292439"/>
                  <a:gd name="connsiteY28" fmla="*/ 261261 h 464087"/>
                  <a:gd name="connsiteX29" fmla="*/ 131424 w 292439"/>
                  <a:gd name="connsiteY29" fmla="*/ 257445 h 464087"/>
                  <a:gd name="connsiteX30" fmla="*/ 190129 w 292439"/>
                  <a:gd name="connsiteY30" fmla="*/ 156179 h 464087"/>
                  <a:gd name="connsiteX31" fmla="*/ 179268 w 292439"/>
                  <a:gd name="connsiteY31" fmla="*/ 115966 h 464087"/>
                  <a:gd name="connsiteX32" fmla="*/ 179268 w 292439"/>
                  <a:gd name="connsiteY32" fmla="*/ 115966 h 464087"/>
                  <a:gd name="connsiteX33" fmla="*/ 219481 w 292439"/>
                  <a:gd name="connsiteY33" fmla="*/ 105105 h 464087"/>
                  <a:gd name="connsiteX34" fmla="*/ 219481 w 292439"/>
                  <a:gd name="connsiteY34" fmla="*/ 105105 h 464087"/>
                  <a:gd name="connsiteX35" fmla="*/ 230048 w 292439"/>
                  <a:gd name="connsiteY35" fmla="*/ 145318 h 464087"/>
                  <a:gd name="connsiteX36" fmla="*/ 230048 w 292439"/>
                  <a:gd name="connsiteY36" fmla="*/ 145318 h 464087"/>
                  <a:gd name="connsiteX37" fmla="*/ 204512 w 292439"/>
                  <a:gd name="connsiteY37" fmla="*/ 159994 h 464087"/>
                  <a:gd name="connsiteX38" fmla="*/ 204512 w 292439"/>
                  <a:gd name="connsiteY38" fmla="*/ 159994 h 464087"/>
                  <a:gd name="connsiteX39" fmla="*/ 190129 w 292439"/>
                  <a:gd name="connsiteY39" fmla="*/ 156179 h 464087"/>
                  <a:gd name="connsiteX40" fmla="*/ 248541 w 292439"/>
                  <a:gd name="connsiteY40" fmla="*/ 54912 h 464087"/>
                  <a:gd name="connsiteX41" fmla="*/ 237680 w 292439"/>
                  <a:gd name="connsiteY41" fmla="*/ 14699 h 464087"/>
                  <a:gd name="connsiteX42" fmla="*/ 237680 w 292439"/>
                  <a:gd name="connsiteY42" fmla="*/ 14699 h 464087"/>
                  <a:gd name="connsiteX43" fmla="*/ 277893 w 292439"/>
                  <a:gd name="connsiteY43" fmla="*/ 3839 h 464087"/>
                  <a:gd name="connsiteX44" fmla="*/ 277893 w 292439"/>
                  <a:gd name="connsiteY44" fmla="*/ 3839 h 464087"/>
                  <a:gd name="connsiteX45" fmla="*/ 288460 w 292439"/>
                  <a:gd name="connsiteY45" fmla="*/ 44052 h 464087"/>
                  <a:gd name="connsiteX46" fmla="*/ 288460 w 292439"/>
                  <a:gd name="connsiteY46" fmla="*/ 44052 h 464087"/>
                  <a:gd name="connsiteX47" fmla="*/ 263217 w 292439"/>
                  <a:gd name="connsiteY47" fmla="*/ 58728 h 464087"/>
                  <a:gd name="connsiteX48" fmla="*/ 263217 w 292439"/>
                  <a:gd name="connsiteY48" fmla="*/ 58728 h 464087"/>
                  <a:gd name="connsiteX49" fmla="*/ 248541 w 292439"/>
                  <a:gd name="connsiteY49" fmla="*/ 54912 h 46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2439" h="464087">
                    <a:moveTo>
                      <a:pt x="14894" y="460272"/>
                    </a:moveTo>
                    <a:cubicBezTo>
                      <a:pt x="511" y="452053"/>
                      <a:pt x="-4185" y="434148"/>
                      <a:pt x="4033" y="420059"/>
                    </a:cubicBezTo>
                    <a:lnTo>
                      <a:pt x="4033" y="420059"/>
                    </a:lnTo>
                    <a:cubicBezTo>
                      <a:pt x="11959" y="405969"/>
                      <a:pt x="29864" y="401273"/>
                      <a:pt x="43953" y="409198"/>
                    </a:cubicBezTo>
                    <a:lnTo>
                      <a:pt x="43953" y="409198"/>
                    </a:lnTo>
                    <a:cubicBezTo>
                      <a:pt x="58042" y="417417"/>
                      <a:pt x="62739" y="435322"/>
                      <a:pt x="54813" y="449411"/>
                    </a:cubicBezTo>
                    <a:lnTo>
                      <a:pt x="54813" y="449411"/>
                    </a:lnTo>
                    <a:cubicBezTo>
                      <a:pt x="49530" y="458804"/>
                      <a:pt x="39550" y="464087"/>
                      <a:pt x="29570" y="464087"/>
                    </a:cubicBezTo>
                    <a:lnTo>
                      <a:pt x="29570" y="464087"/>
                    </a:lnTo>
                    <a:cubicBezTo>
                      <a:pt x="24580" y="464087"/>
                      <a:pt x="19297" y="462914"/>
                      <a:pt x="14894" y="460272"/>
                    </a:cubicBezTo>
                    <a:close/>
                    <a:moveTo>
                      <a:pt x="73012" y="358712"/>
                    </a:moveTo>
                    <a:cubicBezTo>
                      <a:pt x="58923" y="350786"/>
                      <a:pt x="54226" y="332588"/>
                      <a:pt x="62445" y="318792"/>
                    </a:cubicBezTo>
                    <a:lnTo>
                      <a:pt x="62445" y="318792"/>
                    </a:lnTo>
                    <a:cubicBezTo>
                      <a:pt x="70370" y="304703"/>
                      <a:pt x="88275" y="299713"/>
                      <a:pt x="102365" y="307932"/>
                    </a:cubicBezTo>
                    <a:lnTo>
                      <a:pt x="102365" y="307932"/>
                    </a:lnTo>
                    <a:cubicBezTo>
                      <a:pt x="116454" y="315857"/>
                      <a:pt x="121150" y="334055"/>
                      <a:pt x="113225" y="348145"/>
                    </a:cubicBezTo>
                    <a:lnTo>
                      <a:pt x="113225" y="348145"/>
                    </a:lnTo>
                    <a:cubicBezTo>
                      <a:pt x="107648" y="357538"/>
                      <a:pt x="97668" y="362821"/>
                      <a:pt x="87688" y="362821"/>
                    </a:cubicBezTo>
                    <a:lnTo>
                      <a:pt x="87688" y="362821"/>
                    </a:lnTo>
                    <a:cubicBezTo>
                      <a:pt x="82698" y="362821"/>
                      <a:pt x="77708" y="361353"/>
                      <a:pt x="73012" y="358712"/>
                    </a:cubicBezTo>
                    <a:close/>
                    <a:moveTo>
                      <a:pt x="131424" y="257445"/>
                    </a:moveTo>
                    <a:cubicBezTo>
                      <a:pt x="117334" y="249226"/>
                      <a:pt x="112638" y="231321"/>
                      <a:pt x="120857" y="217232"/>
                    </a:cubicBezTo>
                    <a:lnTo>
                      <a:pt x="120857" y="217232"/>
                    </a:lnTo>
                    <a:cubicBezTo>
                      <a:pt x="128782" y="203436"/>
                      <a:pt x="146687" y="198447"/>
                      <a:pt x="160776" y="206665"/>
                    </a:cubicBezTo>
                    <a:lnTo>
                      <a:pt x="160776" y="206665"/>
                    </a:lnTo>
                    <a:cubicBezTo>
                      <a:pt x="174866" y="214590"/>
                      <a:pt x="179562" y="232495"/>
                      <a:pt x="171637" y="246585"/>
                    </a:cubicBezTo>
                    <a:lnTo>
                      <a:pt x="171637" y="246585"/>
                    </a:lnTo>
                    <a:cubicBezTo>
                      <a:pt x="166060" y="255978"/>
                      <a:pt x="156373" y="261261"/>
                      <a:pt x="146100" y="261261"/>
                    </a:cubicBezTo>
                    <a:lnTo>
                      <a:pt x="146100" y="261261"/>
                    </a:lnTo>
                    <a:cubicBezTo>
                      <a:pt x="141110" y="261261"/>
                      <a:pt x="136120" y="260087"/>
                      <a:pt x="131424" y="257445"/>
                    </a:cubicBezTo>
                    <a:close/>
                    <a:moveTo>
                      <a:pt x="190129" y="156179"/>
                    </a:moveTo>
                    <a:cubicBezTo>
                      <a:pt x="176040" y="147960"/>
                      <a:pt x="171050" y="130055"/>
                      <a:pt x="179268" y="115966"/>
                    </a:cubicBezTo>
                    <a:lnTo>
                      <a:pt x="179268" y="115966"/>
                    </a:lnTo>
                    <a:cubicBezTo>
                      <a:pt x="187194" y="101876"/>
                      <a:pt x="205392" y="97180"/>
                      <a:pt x="219481" y="105105"/>
                    </a:cubicBezTo>
                    <a:lnTo>
                      <a:pt x="219481" y="105105"/>
                    </a:lnTo>
                    <a:cubicBezTo>
                      <a:pt x="233277" y="113324"/>
                      <a:pt x="238267" y="131229"/>
                      <a:pt x="230048" y="145318"/>
                    </a:cubicBezTo>
                    <a:lnTo>
                      <a:pt x="230048" y="145318"/>
                    </a:lnTo>
                    <a:cubicBezTo>
                      <a:pt x="224471" y="154711"/>
                      <a:pt x="214785" y="159994"/>
                      <a:pt x="204512" y="159994"/>
                    </a:cubicBezTo>
                    <a:lnTo>
                      <a:pt x="204512" y="159994"/>
                    </a:lnTo>
                    <a:cubicBezTo>
                      <a:pt x="199522" y="159994"/>
                      <a:pt x="194532" y="158821"/>
                      <a:pt x="190129" y="156179"/>
                    </a:cubicBezTo>
                    <a:close/>
                    <a:moveTo>
                      <a:pt x="248541" y="54912"/>
                    </a:moveTo>
                    <a:cubicBezTo>
                      <a:pt x="234451" y="46693"/>
                      <a:pt x="229461" y="28788"/>
                      <a:pt x="237680" y="14699"/>
                    </a:cubicBezTo>
                    <a:lnTo>
                      <a:pt x="237680" y="14699"/>
                    </a:lnTo>
                    <a:cubicBezTo>
                      <a:pt x="245899" y="610"/>
                      <a:pt x="263804" y="-4087"/>
                      <a:pt x="277893" y="3839"/>
                    </a:cubicBezTo>
                    <a:lnTo>
                      <a:pt x="277893" y="3839"/>
                    </a:lnTo>
                    <a:cubicBezTo>
                      <a:pt x="291689" y="12057"/>
                      <a:pt x="296679" y="29962"/>
                      <a:pt x="288460" y="44052"/>
                    </a:cubicBezTo>
                    <a:lnTo>
                      <a:pt x="288460" y="44052"/>
                    </a:lnTo>
                    <a:cubicBezTo>
                      <a:pt x="283177" y="53445"/>
                      <a:pt x="273197" y="58728"/>
                      <a:pt x="263217" y="58728"/>
                    </a:cubicBezTo>
                    <a:lnTo>
                      <a:pt x="263217" y="58728"/>
                    </a:lnTo>
                    <a:cubicBezTo>
                      <a:pt x="258227" y="58728"/>
                      <a:pt x="252943" y="57554"/>
                      <a:pt x="248541" y="5491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DC5C79C-2073-BEC4-A1CB-3EB9EFE935FE}"/>
                  </a:ext>
                </a:extLst>
              </p:cNvPr>
              <p:cNvSpPr/>
              <p:nvPr/>
            </p:nvSpPr>
            <p:spPr>
              <a:xfrm>
                <a:off x="6035278" y="1307036"/>
                <a:ext cx="855937" cy="1443804"/>
              </a:xfrm>
              <a:custGeom>
                <a:avLst/>
                <a:gdLst>
                  <a:gd name="connsiteX0" fmla="*/ 14611 w 855937"/>
                  <a:gd name="connsiteY0" fmla="*/ 1439989 h 1443804"/>
                  <a:gd name="connsiteX1" fmla="*/ 4044 w 855937"/>
                  <a:gd name="connsiteY1" fmla="*/ 1399776 h 1443804"/>
                  <a:gd name="connsiteX2" fmla="*/ 4044 w 855937"/>
                  <a:gd name="connsiteY2" fmla="*/ 1399776 h 1443804"/>
                  <a:gd name="connsiteX3" fmla="*/ 43964 w 855937"/>
                  <a:gd name="connsiteY3" fmla="*/ 1389209 h 1443804"/>
                  <a:gd name="connsiteX4" fmla="*/ 43964 w 855937"/>
                  <a:gd name="connsiteY4" fmla="*/ 1389209 h 1443804"/>
                  <a:gd name="connsiteX5" fmla="*/ 54824 w 855937"/>
                  <a:gd name="connsiteY5" fmla="*/ 1429128 h 1443804"/>
                  <a:gd name="connsiteX6" fmla="*/ 54824 w 855937"/>
                  <a:gd name="connsiteY6" fmla="*/ 1429128 h 1443804"/>
                  <a:gd name="connsiteX7" fmla="*/ 29287 w 855937"/>
                  <a:gd name="connsiteY7" fmla="*/ 1443805 h 1443804"/>
                  <a:gd name="connsiteX8" fmla="*/ 29287 w 855937"/>
                  <a:gd name="connsiteY8" fmla="*/ 1443805 h 1443804"/>
                  <a:gd name="connsiteX9" fmla="*/ 14611 w 855937"/>
                  <a:gd name="connsiteY9" fmla="*/ 1439989 h 1443804"/>
                  <a:gd name="connsiteX10" fmla="*/ 71849 w 855937"/>
                  <a:gd name="connsiteY10" fmla="*/ 1341071 h 1443804"/>
                  <a:gd name="connsiteX11" fmla="*/ 60988 w 855937"/>
                  <a:gd name="connsiteY11" fmla="*/ 1300858 h 1443804"/>
                  <a:gd name="connsiteX12" fmla="*/ 60988 w 855937"/>
                  <a:gd name="connsiteY12" fmla="*/ 1300858 h 1443804"/>
                  <a:gd name="connsiteX13" fmla="*/ 101201 w 855937"/>
                  <a:gd name="connsiteY13" fmla="*/ 1290291 h 1443804"/>
                  <a:gd name="connsiteX14" fmla="*/ 101201 w 855937"/>
                  <a:gd name="connsiteY14" fmla="*/ 1290291 h 1443804"/>
                  <a:gd name="connsiteX15" fmla="*/ 111768 w 855937"/>
                  <a:gd name="connsiteY15" fmla="*/ 1330210 h 1443804"/>
                  <a:gd name="connsiteX16" fmla="*/ 111768 w 855937"/>
                  <a:gd name="connsiteY16" fmla="*/ 1330210 h 1443804"/>
                  <a:gd name="connsiteX17" fmla="*/ 86525 w 855937"/>
                  <a:gd name="connsiteY17" fmla="*/ 1344886 h 1443804"/>
                  <a:gd name="connsiteX18" fmla="*/ 86525 w 855937"/>
                  <a:gd name="connsiteY18" fmla="*/ 1344886 h 1443804"/>
                  <a:gd name="connsiteX19" fmla="*/ 71849 w 855937"/>
                  <a:gd name="connsiteY19" fmla="*/ 1341071 h 1443804"/>
                  <a:gd name="connsiteX20" fmla="*/ 129086 w 855937"/>
                  <a:gd name="connsiteY20" fmla="*/ 1242152 h 1443804"/>
                  <a:gd name="connsiteX21" fmla="*/ 118226 w 855937"/>
                  <a:gd name="connsiteY21" fmla="*/ 1202233 h 1443804"/>
                  <a:gd name="connsiteX22" fmla="*/ 118226 w 855937"/>
                  <a:gd name="connsiteY22" fmla="*/ 1202233 h 1443804"/>
                  <a:gd name="connsiteX23" fmla="*/ 158439 w 855937"/>
                  <a:gd name="connsiteY23" fmla="*/ 1191372 h 1443804"/>
                  <a:gd name="connsiteX24" fmla="*/ 158439 w 855937"/>
                  <a:gd name="connsiteY24" fmla="*/ 1191372 h 1443804"/>
                  <a:gd name="connsiteX25" fmla="*/ 169006 w 855937"/>
                  <a:gd name="connsiteY25" fmla="*/ 1231585 h 1443804"/>
                  <a:gd name="connsiteX26" fmla="*/ 169006 w 855937"/>
                  <a:gd name="connsiteY26" fmla="*/ 1231585 h 1443804"/>
                  <a:gd name="connsiteX27" fmla="*/ 143469 w 855937"/>
                  <a:gd name="connsiteY27" fmla="*/ 1246262 h 1443804"/>
                  <a:gd name="connsiteX28" fmla="*/ 143469 w 855937"/>
                  <a:gd name="connsiteY28" fmla="*/ 1246262 h 1443804"/>
                  <a:gd name="connsiteX29" fmla="*/ 129086 w 855937"/>
                  <a:gd name="connsiteY29" fmla="*/ 1242152 h 1443804"/>
                  <a:gd name="connsiteX30" fmla="*/ 186030 w 855937"/>
                  <a:gd name="connsiteY30" fmla="*/ 1143528 h 1443804"/>
                  <a:gd name="connsiteX31" fmla="*/ 175463 w 855937"/>
                  <a:gd name="connsiteY31" fmla="*/ 1103315 h 1443804"/>
                  <a:gd name="connsiteX32" fmla="*/ 175463 w 855937"/>
                  <a:gd name="connsiteY32" fmla="*/ 1103315 h 1443804"/>
                  <a:gd name="connsiteX33" fmla="*/ 215676 w 855937"/>
                  <a:gd name="connsiteY33" fmla="*/ 1092748 h 1443804"/>
                  <a:gd name="connsiteX34" fmla="*/ 215676 w 855937"/>
                  <a:gd name="connsiteY34" fmla="*/ 1092748 h 1443804"/>
                  <a:gd name="connsiteX35" fmla="*/ 226243 w 855937"/>
                  <a:gd name="connsiteY35" fmla="*/ 1132667 h 1443804"/>
                  <a:gd name="connsiteX36" fmla="*/ 226243 w 855937"/>
                  <a:gd name="connsiteY36" fmla="*/ 1132667 h 1443804"/>
                  <a:gd name="connsiteX37" fmla="*/ 200707 w 855937"/>
                  <a:gd name="connsiteY37" fmla="*/ 1147343 h 1443804"/>
                  <a:gd name="connsiteX38" fmla="*/ 200707 w 855937"/>
                  <a:gd name="connsiteY38" fmla="*/ 1147343 h 1443804"/>
                  <a:gd name="connsiteX39" fmla="*/ 186030 w 855937"/>
                  <a:gd name="connsiteY39" fmla="*/ 1143528 h 1443804"/>
                  <a:gd name="connsiteX40" fmla="*/ 243268 w 855937"/>
                  <a:gd name="connsiteY40" fmla="*/ 1044609 h 1443804"/>
                  <a:gd name="connsiteX41" fmla="*/ 232701 w 855937"/>
                  <a:gd name="connsiteY41" fmla="*/ 1004690 h 1443804"/>
                  <a:gd name="connsiteX42" fmla="*/ 232701 w 855937"/>
                  <a:gd name="connsiteY42" fmla="*/ 1004690 h 1443804"/>
                  <a:gd name="connsiteX43" fmla="*/ 272914 w 855937"/>
                  <a:gd name="connsiteY43" fmla="*/ 993829 h 1443804"/>
                  <a:gd name="connsiteX44" fmla="*/ 272914 w 855937"/>
                  <a:gd name="connsiteY44" fmla="*/ 993829 h 1443804"/>
                  <a:gd name="connsiteX45" fmla="*/ 283481 w 855937"/>
                  <a:gd name="connsiteY45" fmla="*/ 1034042 h 1443804"/>
                  <a:gd name="connsiteX46" fmla="*/ 283481 w 855937"/>
                  <a:gd name="connsiteY46" fmla="*/ 1034042 h 1443804"/>
                  <a:gd name="connsiteX47" fmla="*/ 258238 w 855937"/>
                  <a:gd name="connsiteY47" fmla="*/ 1048719 h 1443804"/>
                  <a:gd name="connsiteX48" fmla="*/ 258238 w 855937"/>
                  <a:gd name="connsiteY48" fmla="*/ 1048719 h 1443804"/>
                  <a:gd name="connsiteX49" fmla="*/ 243268 w 855937"/>
                  <a:gd name="connsiteY49" fmla="*/ 1044609 h 1443804"/>
                  <a:gd name="connsiteX50" fmla="*/ 300506 w 855937"/>
                  <a:gd name="connsiteY50" fmla="*/ 945985 h 1443804"/>
                  <a:gd name="connsiteX51" fmla="*/ 289939 w 855937"/>
                  <a:gd name="connsiteY51" fmla="*/ 905771 h 1443804"/>
                  <a:gd name="connsiteX52" fmla="*/ 289939 w 855937"/>
                  <a:gd name="connsiteY52" fmla="*/ 905771 h 1443804"/>
                  <a:gd name="connsiteX53" fmla="*/ 329858 w 855937"/>
                  <a:gd name="connsiteY53" fmla="*/ 895205 h 1443804"/>
                  <a:gd name="connsiteX54" fmla="*/ 329858 w 855937"/>
                  <a:gd name="connsiteY54" fmla="*/ 895205 h 1443804"/>
                  <a:gd name="connsiteX55" fmla="*/ 340719 w 855937"/>
                  <a:gd name="connsiteY55" fmla="*/ 935124 h 1443804"/>
                  <a:gd name="connsiteX56" fmla="*/ 340719 w 855937"/>
                  <a:gd name="connsiteY56" fmla="*/ 935124 h 1443804"/>
                  <a:gd name="connsiteX57" fmla="*/ 315182 w 855937"/>
                  <a:gd name="connsiteY57" fmla="*/ 949800 h 1443804"/>
                  <a:gd name="connsiteX58" fmla="*/ 315182 w 855937"/>
                  <a:gd name="connsiteY58" fmla="*/ 949800 h 1443804"/>
                  <a:gd name="connsiteX59" fmla="*/ 300506 w 855937"/>
                  <a:gd name="connsiteY59" fmla="*/ 945985 h 1443804"/>
                  <a:gd name="connsiteX60" fmla="*/ 357743 w 855937"/>
                  <a:gd name="connsiteY60" fmla="*/ 847066 h 1443804"/>
                  <a:gd name="connsiteX61" fmla="*/ 347176 w 855937"/>
                  <a:gd name="connsiteY61" fmla="*/ 807147 h 1443804"/>
                  <a:gd name="connsiteX62" fmla="*/ 346883 w 855937"/>
                  <a:gd name="connsiteY62" fmla="*/ 807147 h 1443804"/>
                  <a:gd name="connsiteX63" fmla="*/ 387096 w 855937"/>
                  <a:gd name="connsiteY63" fmla="*/ 796286 h 1443804"/>
                  <a:gd name="connsiteX64" fmla="*/ 387096 w 855937"/>
                  <a:gd name="connsiteY64" fmla="*/ 796286 h 1443804"/>
                  <a:gd name="connsiteX65" fmla="*/ 397956 w 855937"/>
                  <a:gd name="connsiteY65" fmla="*/ 836499 h 1443804"/>
                  <a:gd name="connsiteX66" fmla="*/ 397956 w 855937"/>
                  <a:gd name="connsiteY66" fmla="*/ 836499 h 1443804"/>
                  <a:gd name="connsiteX67" fmla="*/ 372713 w 855937"/>
                  <a:gd name="connsiteY67" fmla="*/ 851176 h 1443804"/>
                  <a:gd name="connsiteX68" fmla="*/ 372713 w 855937"/>
                  <a:gd name="connsiteY68" fmla="*/ 851176 h 1443804"/>
                  <a:gd name="connsiteX69" fmla="*/ 358037 w 855937"/>
                  <a:gd name="connsiteY69" fmla="*/ 847066 h 1443804"/>
                  <a:gd name="connsiteX70" fmla="*/ 414981 w 855937"/>
                  <a:gd name="connsiteY70" fmla="*/ 748148 h 1443804"/>
                  <a:gd name="connsiteX71" fmla="*/ 404120 w 855937"/>
                  <a:gd name="connsiteY71" fmla="*/ 708228 h 1443804"/>
                  <a:gd name="connsiteX72" fmla="*/ 404120 w 855937"/>
                  <a:gd name="connsiteY72" fmla="*/ 708228 h 1443804"/>
                  <a:gd name="connsiteX73" fmla="*/ 444333 w 855937"/>
                  <a:gd name="connsiteY73" fmla="*/ 697368 h 1443804"/>
                  <a:gd name="connsiteX74" fmla="*/ 444333 w 855937"/>
                  <a:gd name="connsiteY74" fmla="*/ 697368 h 1443804"/>
                  <a:gd name="connsiteX75" fmla="*/ 454900 w 855937"/>
                  <a:gd name="connsiteY75" fmla="*/ 737581 h 1443804"/>
                  <a:gd name="connsiteX76" fmla="*/ 454900 w 855937"/>
                  <a:gd name="connsiteY76" fmla="*/ 737581 h 1443804"/>
                  <a:gd name="connsiteX77" fmla="*/ 429657 w 855937"/>
                  <a:gd name="connsiteY77" fmla="*/ 752257 h 1443804"/>
                  <a:gd name="connsiteX78" fmla="*/ 429657 w 855937"/>
                  <a:gd name="connsiteY78" fmla="*/ 752257 h 1443804"/>
                  <a:gd name="connsiteX79" fmla="*/ 414981 w 855937"/>
                  <a:gd name="connsiteY79" fmla="*/ 748148 h 1443804"/>
                  <a:gd name="connsiteX80" fmla="*/ 471925 w 855937"/>
                  <a:gd name="connsiteY80" fmla="*/ 649523 h 1443804"/>
                  <a:gd name="connsiteX81" fmla="*/ 461358 w 855937"/>
                  <a:gd name="connsiteY81" fmla="*/ 609310 h 1443804"/>
                  <a:gd name="connsiteX82" fmla="*/ 461358 w 855937"/>
                  <a:gd name="connsiteY82" fmla="*/ 609310 h 1443804"/>
                  <a:gd name="connsiteX83" fmla="*/ 501277 w 855937"/>
                  <a:gd name="connsiteY83" fmla="*/ 598450 h 1443804"/>
                  <a:gd name="connsiteX84" fmla="*/ 501277 w 855937"/>
                  <a:gd name="connsiteY84" fmla="*/ 598450 h 1443804"/>
                  <a:gd name="connsiteX85" fmla="*/ 512138 w 855937"/>
                  <a:gd name="connsiteY85" fmla="*/ 638663 h 1443804"/>
                  <a:gd name="connsiteX86" fmla="*/ 512138 w 855937"/>
                  <a:gd name="connsiteY86" fmla="*/ 638663 h 1443804"/>
                  <a:gd name="connsiteX87" fmla="*/ 486601 w 855937"/>
                  <a:gd name="connsiteY87" fmla="*/ 653339 h 1443804"/>
                  <a:gd name="connsiteX88" fmla="*/ 486601 w 855937"/>
                  <a:gd name="connsiteY88" fmla="*/ 653339 h 1443804"/>
                  <a:gd name="connsiteX89" fmla="*/ 471925 w 855937"/>
                  <a:gd name="connsiteY89" fmla="*/ 649523 h 1443804"/>
                  <a:gd name="connsiteX90" fmla="*/ 528869 w 855937"/>
                  <a:gd name="connsiteY90" fmla="*/ 550605 h 1443804"/>
                  <a:gd name="connsiteX91" fmla="*/ 518008 w 855937"/>
                  <a:gd name="connsiteY91" fmla="*/ 510392 h 1443804"/>
                  <a:gd name="connsiteX92" fmla="*/ 518008 w 855937"/>
                  <a:gd name="connsiteY92" fmla="*/ 510392 h 1443804"/>
                  <a:gd name="connsiteX93" fmla="*/ 557928 w 855937"/>
                  <a:gd name="connsiteY93" fmla="*/ 499531 h 1443804"/>
                  <a:gd name="connsiteX94" fmla="*/ 557928 w 855937"/>
                  <a:gd name="connsiteY94" fmla="*/ 499531 h 1443804"/>
                  <a:gd name="connsiteX95" fmla="*/ 568788 w 855937"/>
                  <a:gd name="connsiteY95" fmla="*/ 539744 h 1443804"/>
                  <a:gd name="connsiteX96" fmla="*/ 568788 w 855937"/>
                  <a:gd name="connsiteY96" fmla="*/ 539744 h 1443804"/>
                  <a:gd name="connsiteX97" fmla="*/ 543252 w 855937"/>
                  <a:gd name="connsiteY97" fmla="*/ 554421 h 1443804"/>
                  <a:gd name="connsiteX98" fmla="*/ 543252 w 855937"/>
                  <a:gd name="connsiteY98" fmla="*/ 554421 h 1443804"/>
                  <a:gd name="connsiteX99" fmla="*/ 528575 w 855937"/>
                  <a:gd name="connsiteY99" fmla="*/ 550605 h 1443804"/>
                  <a:gd name="connsiteX100" fmla="*/ 585813 w 855937"/>
                  <a:gd name="connsiteY100" fmla="*/ 451687 h 1443804"/>
                  <a:gd name="connsiteX101" fmla="*/ 574952 w 855937"/>
                  <a:gd name="connsiteY101" fmla="*/ 411474 h 1443804"/>
                  <a:gd name="connsiteX102" fmla="*/ 574952 w 855937"/>
                  <a:gd name="connsiteY102" fmla="*/ 411474 h 1443804"/>
                  <a:gd name="connsiteX103" fmla="*/ 615165 w 855937"/>
                  <a:gd name="connsiteY103" fmla="*/ 400613 h 1443804"/>
                  <a:gd name="connsiteX104" fmla="*/ 615165 w 855937"/>
                  <a:gd name="connsiteY104" fmla="*/ 400613 h 1443804"/>
                  <a:gd name="connsiteX105" fmla="*/ 626026 w 855937"/>
                  <a:gd name="connsiteY105" fmla="*/ 440826 h 1443804"/>
                  <a:gd name="connsiteX106" fmla="*/ 626026 w 855937"/>
                  <a:gd name="connsiteY106" fmla="*/ 440826 h 1443804"/>
                  <a:gd name="connsiteX107" fmla="*/ 600489 w 855937"/>
                  <a:gd name="connsiteY107" fmla="*/ 455502 h 1443804"/>
                  <a:gd name="connsiteX108" fmla="*/ 600489 w 855937"/>
                  <a:gd name="connsiteY108" fmla="*/ 455502 h 1443804"/>
                  <a:gd name="connsiteX109" fmla="*/ 585813 w 855937"/>
                  <a:gd name="connsiteY109" fmla="*/ 451687 h 1443804"/>
                  <a:gd name="connsiteX110" fmla="*/ 642757 w 855937"/>
                  <a:gd name="connsiteY110" fmla="*/ 352475 h 1443804"/>
                  <a:gd name="connsiteX111" fmla="*/ 631896 w 855937"/>
                  <a:gd name="connsiteY111" fmla="*/ 312555 h 1443804"/>
                  <a:gd name="connsiteX112" fmla="*/ 631896 w 855937"/>
                  <a:gd name="connsiteY112" fmla="*/ 312555 h 1443804"/>
                  <a:gd name="connsiteX113" fmla="*/ 671816 w 855937"/>
                  <a:gd name="connsiteY113" fmla="*/ 301695 h 1443804"/>
                  <a:gd name="connsiteX114" fmla="*/ 671816 w 855937"/>
                  <a:gd name="connsiteY114" fmla="*/ 301695 h 1443804"/>
                  <a:gd name="connsiteX115" fmla="*/ 682676 w 855937"/>
                  <a:gd name="connsiteY115" fmla="*/ 341614 h 1443804"/>
                  <a:gd name="connsiteX116" fmla="*/ 682676 w 855937"/>
                  <a:gd name="connsiteY116" fmla="*/ 341614 h 1443804"/>
                  <a:gd name="connsiteX117" fmla="*/ 657140 w 855937"/>
                  <a:gd name="connsiteY117" fmla="*/ 356291 h 1443804"/>
                  <a:gd name="connsiteX118" fmla="*/ 657140 w 855937"/>
                  <a:gd name="connsiteY118" fmla="*/ 356291 h 1443804"/>
                  <a:gd name="connsiteX119" fmla="*/ 642757 w 855937"/>
                  <a:gd name="connsiteY119" fmla="*/ 352475 h 1443804"/>
                  <a:gd name="connsiteX120" fmla="*/ 699407 w 855937"/>
                  <a:gd name="connsiteY120" fmla="*/ 253263 h 1443804"/>
                  <a:gd name="connsiteX121" fmla="*/ 688547 w 855937"/>
                  <a:gd name="connsiteY121" fmla="*/ 213343 h 1443804"/>
                  <a:gd name="connsiteX122" fmla="*/ 688253 w 855937"/>
                  <a:gd name="connsiteY122" fmla="*/ 213343 h 1443804"/>
                  <a:gd name="connsiteX123" fmla="*/ 728467 w 855937"/>
                  <a:gd name="connsiteY123" fmla="*/ 202483 h 1443804"/>
                  <a:gd name="connsiteX124" fmla="*/ 728467 w 855937"/>
                  <a:gd name="connsiteY124" fmla="*/ 202483 h 1443804"/>
                  <a:gd name="connsiteX125" fmla="*/ 739327 w 855937"/>
                  <a:gd name="connsiteY125" fmla="*/ 242403 h 1443804"/>
                  <a:gd name="connsiteX126" fmla="*/ 739327 w 855937"/>
                  <a:gd name="connsiteY126" fmla="*/ 242403 h 1443804"/>
                  <a:gd name="connsiteX127" fmla="*/ 713790 w 855937"/>
                  <a:gd name="connsiteY127" fmla="*/ 257372 h 1443804"/>
                  <a:gd name="connsiteX128" fmla="*/ 713790 w 855937"/>
                  <a:gd name="connsiteY128" fmla="*/ 257372 h 1443804"/>
                  <a:gd name="connsiteX129" fmla="*/ 699407 w 855937"/>
                  <a:gd name="connsiteY129" fmla="*/ 253263 h 1443804"/>
                  <a:gd name="connsiteX130" fmla="*/ 755764 w 855937"/>
                  <a:gd name="connsiteY130" fmla="*/ 154345 h 1443804"/>
                  <a:gd name="connsiteX131" fmla="*/ 744904 w 855937"/>
                  <a:gd name="connsiteY131" fmla="*/ 114132 h 1443804"/>
                  <a:gd name="connsiteX132" fmla="*/ 744904 w 855937"/>
                  <a:gd name="connsiteY132" fmla="*/ 114132 h 1443804"/>
                  <a:gd name="connsiteX133" fmla="*/ 784823 w 855937"/>
                  <a:gd name="connsiteY133" fmla="*/ 103271 h 1443804"/>
                  <a:gd name="connsiteX134" fmla="*/ 784823 w 855937"/>
                  <a:gd name="connsiteY134" fmla="*/ 103271 h 1443804"/>
                  <a:gd name="connsiteX135" fmla="*/ 795978 w 855937"/>
                  <a:gd name="connsiteY135" fmla="*/ 143191 h 1443804"/>
                  <a:gd name="connsiteX136" fmla="*/ 795978 w 855937"/>
                  <a:gd name="connsiteY136" fmla="*/ 143191 h 1443804"/>
                  <a:gd name="connsiteX137" fmla="*/ 770147 w 855937"/>
                  <a:gd name="connsiteY137" fmla="*/ 158161 h 1443804"/>
                  <a:gd name="connsiteX138" fmla="*/ 770147 w 855937"/>
                  <a:gd name="connsiteY138" fmla="*/ 158161 h 1443804"/>
                  <a:gd name="connsiteX139" fmla="*/ 755764 w 855937"/>
                  <a:gd name="connsiteY139" fmla="*/ 154345 h 1443804"/>
                  <a:gd name="connsiteX140" fmla="*/ 812121 w 855937"/>
                  <a:gd name="connsiteY140" fmla="*/ 54839 h 1443804"/>
                  <a:gd name="connsiteX141" fmla="*/ 800968 w 855937"/>
                  <a:gd name="connsiteY141" fmla="*/ 14920 h 1443804"/>
                  <a:gd name="connsiteX142" fmla="*/ 800968 w 855937"/>
                  <a:gd name="connsiteY142" fmla="*/ 14920 h 1443804"/>
                  <a:gd name="connsiteX143" fmla="*/ 840887 w 855937"/>
                  <a:gd name="connsiteY143" fmla="*/ 3766 h 1443804"/>
                  <a:gd name="connsiteX144" fmla="*/ 840887 w 855937"/>
                  <a:gd name="connsiteY144" fmla="*/ 3766 h 1443804"/>
                  <a:gd name="connsiteX145" fmla="*/ 852041 w 855937"/>
                  <a:gd name="connsiteY145" fmla="*/ 43685 h 1443804"/>
                  <a:gd name="connsiteX146" fmla="*/ 852041 w 855937"/>
                  <a:gd name="connsiteY146" fmla="*/ 43685 h 1443804"/>
                  <a:gd name="connsiteX147" fmla="*/ 826504 w 855937"/>
                  <a:gd name="connsiteY147" fmla="*/ 58655 h 1443804"/>
                  <a:gd name="connsiteX148" fmla="*/ 826504 w 855937"/>
                  <a:gd name="connsiteY148" fmla="*/ 58655 h 1443804"/>
                  <a:gd name="connsiteX149" fmla="*/ 812121 w 855937"/>
                  <a:gd name="connsiteY149" fmla="*/ 54839 h 144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855937" h="1443804">
                    <a:moveTo>
                      <a:pt x="14611" y="1439989"/>
                    </a:moveTo>
                    <a:cubicBezTo>
                      <a:pt x="522" y="1431770"/>
                      <a:pt x="-4175" y="1413865"/>
                      <a:pt x="4044" y="1399776"/>
                    </a:cubicBezTo>
                    <a:lnTo>
                      <a:pt x="4044" y="1399776"/>
                    </a:lnTo>
                    <a:cubicBezTo>
                      <a:pt x="11969" y="1385687"/>
                      <a:pt x="29874" y="1380990"/>
                      <a:pt x="43964" y="1389209"/>
                    </a:cubicBezTo>
                    <a:lnTo>
                      <a:pt x="43964" y="1389209"/>
                    </a:lnTo>
                    <a:cubicBezTo>
                      <a:pt x="58053" y="1397134"/>
                      <a:pt x="62749" y="1415039"/>
                      <a:pt x="54824" y="1429128"/>
                    </a:cubicBezTo>
                    <a:lnTo>
                      <a:pt x="54824" y="1429128"/>
                    </a:lnTo>
                    <a:cubicBezTo>
                      <a:pt x="49247" y="1438521"/>
                      <a:pt x="39561" y="1443805"/>
                      <a:pt x="29287" y="1443805"/>
                    </a:cubicBezTo>
                    <a:lnTo>
                      <a:pt x="29287" y="1443805"/>
                    </a:lnTo>
                    <a:cubicBezTo>
                      <a:pt x="24297" y="1443805"/>
                      <a:pt x="19307" y="1442631"/>
                      <a:pt x="14611" y="1439989"/>
                    </a:cubicBezTo>
                    <a:close/>
                    <a:moveTo>
                      <a:pt x="71849" y="1341071"/>
                    </a:moveTo>
                    <a:cubicBezTo>
                      <a:pt x="57759" y="1332852"/>
                      <a:pt x="53063" y="1314947"/>
                      <a:pt x="60988" y="1300858"/>
                    </a:cubicBezTo>
                    <a:lnTo>
                      <a:pt x="60988" y="1300858"/>
                    </a:lnTo>
                    <a:cubicBezTo>
                      <a:pt x="69207" y="1286768"/>
                      <a:pt x="87112" y="1282072"/>
                      <a:pt x="101201" y="1290291"/>
                    </a:cubicBezTo>
                    <a:lnTo>
                      <a:pt x="101201" y="1290291"/>
                    </a:lnTo>
                    <a:cubicBezTo>
                      <a:pt x="115291" y="1298216"/>
                      <a:pt x="119987" y="1316414"/>
                      <a:pt x="111768" y="1330210"/>
                    </a:cubicBezTo>
                    <a:lnTo>
                      <a:pt x="111768" y="1330210"/>
                    </a:lnTo>
                    <a:cubicBezTo>
                      <a:pt x="106485" y="1339603"/>
                      <a:pt x="96505" y="1344886"/>
                      <a:pt x="86525" y="1344886"/>
                    </a:cubicBezTo>
                    <a:lnTo>
                      <a:pt x="86525" y="1344886"/>
                    </a:lnTo>
                    <a:cubicBezTo>
                      <a:pt x="81535" y="1344886"/>
                      <a:pt x="76252" y="1343712"/>
                      <a:pt x="71849" y="1341071"/>
                    </a:cubicBezTo>
                    <a:close/>
                    <a:moveTo>
                      <a:pt x="129086" y="1242152"/>
                    </a:moveTo>
                    <a:cubicBezTo>
                      <a:pt x="114997" y="1234227"/>
                      <a:pt x="110007" y="1216029"/>
                      <a:pt x="118226" y="1202233"/>
                    </a:cubicBezTo>
                    <a:lnTo>
                      <a:pt x="118226" y="1202233"/>
                    </a:lnTo>
                    <a:cubicBezTo>
                      <a:pt x="126445" y="1188144"/>
                      <a:pt x="144350" y="1183154"/>
                      <a:pt x="158439" y="1191372"/>
                    </a:cubicBezTo>
                    <a:lnTo>
                      <a:pt x="158439" y="1191372"/>
                    </a:lnTo>
                    <a:cubicBezTo>
                      <a:pt x="172235" y="1199591"/>
                      <a:pt x="177225" y="1217496"/>
                      <a:pt x="169006" y="1231585"/>
                    </a:cubicBezTo>
                    <a:lnTo>
                      <a:pt x="169006" y="1231585"/>
                    </a:lnTo>
                    <a:cubicBezTo>
                      <a:pt x="163722" y="1240978"/>
                      <a:pt x="153742" y="1246262"/>
                      <a:pt x="143469" y="1246262"/>
                    </a:cubicBezTo>
                    <a:lnTo>
                      <a:pt x="143469" y="1246262"/>
                    </a:lnTo>
                    <a:cubicBezTo>
                      <a:pt x="138479" y="1246262"/>
                      <a:pt x="133489" y="1244794"/>
                      <a:pt x="129086" y="1242152"/>
                    </a:cubicBezTo>
                    <a:close/>
                    <a:moveTo>
                      <a:pt x="186030" y="1143528"/>
                    </a:moveTo>
                    <a:cubicBezTo>
                      <a:pt x="172235" y="1135309"/>
                      <a:pt x="167245" y="1117404"/>
                      <a:pt x="175463" y="1103315"/>
                    </a:cubicBezTo>
                    <a:lnTo>
                      <a:pt x="175463" y="1103315"/>
                    </a:lnTo>
                    <a:cubicBezTo>
                      <a:pt x="183682" y="1089225"/>
                      <a:pt x="201587" y="1084529"/>
                      <a:pt x="215676" y="1092748"/>
                    </a:cubicBezTo>
                    <a:lnTo>
                      <a:pt x="215676" y="1092748"/>
                    </a:lnTo>
                    <a:cubicBezTo>
                      <a:pt x="229472" y="1100673"/>
                      <a:pt x="234462" y="1118578"/>
                      <a:pt x="226243" y="1132667"/>
                    </a:cubicBezTo>
                    <a:lnTo>
                      <a:pt x="226243" y="1132667"/>
                    </a:lnTo>
                    <a:cubicBezTo>
                      <a:pt x="220666" y="1142060"/>
                      <a:pt x="210980" y="1147343"/>
                      <a:pt x="200707" y="1147343"/>
                    </a:cubicBezTo>
                    <a:lnTo>
                      <a:pt x="200707" y="1147343"/>
                    </a:lnTo>
                    <a:cubicBezTo>
                      <a:pt x="195717" y="1147343"/>
                      <a:pt x="190727" y="1146169"/>
                      <a:pt x="186030" y="1143528"/>
                    </a:cubicBezTo>
                    <a:close/>
                    <a:moveTo>
                      <a:pt x="243268" y="1044609"/>
                    </a:moveTo>
                    <a:cubicBezTo>
                      <a:pt x="229472" y="1036390"/>
                      <a:pt x="224482" y="1018485"/>
                      <a:pt x="232701" y="1004690"/>
                    </a:cubicBezTo>
                    <a:lnTo>
                      <a:pt x="232701" y="1004690"/>
                    </a:lnTo>
                    <a:cubicBezTo>
                      <a:pt x="240626" y="990600"/>
                      <a:pt x="258825" y="985610"/>
                      <a:pt x="272914" y="993829"/>
                    </a:cubicBezTo>
                    <a:lnTo>
                      <a:pt x="272914" y="993829"/>
                    </a:lnTo>
                    <a:cubicBezTo>
                      <a:pt x="286710" y="1002048"/>
                      <a:pt x="291700" y="1019953"/>
                      <a:pt x="283481" y="1034042"/>
                    </a:cubicBezTo>
                    <a:lnTo>
                      <a:pt x="283481" y="1034042"/>
                    </a:lnTo>
                    <a:cubicBezTo>
                      <a:pt x="277904" y="1043435"/>
                      <a:pt x="268218" y="1048719"/>
                      <a:pt x="258238" y="1048719"/>
                    </a:cubicBezTo>
                    <a:lnTo>
                      <a:pt x="258238" y="1048719"/>
                    </a:lnTo>
                    <a:cubicBezTo>
                      <a:pt x="252954" y="1048719"/>
                      <a:pt x="247964" y="1047251"/>
                      <a:pt x="243268" y="1044609"/>
                    </a:cubicBezTo>
                    <a:close/>
                    <a:moveTo>
                      <a:pt x="300506" y="945985"/>
                    </a:moveTo>
                    <a:cubicBezTo>
                      <a:pt x="286710" y="937766"/>
                      <a:pt x="281720" y="919861"/>
                      <a:pt x="289939" y="905771"/>
                    </a:cubicBezTo>
                    <a:lnTo>
                      <a:pt x="289939" y="905771"/>
                    </a:lnTo>
                    <a:cubicBezTo>
                      <a:pt x="297864" y="891682"/>
                      <a:pt x="316062" y="886986"/>
                      <a:pt x="329858" y="895205"/>
                    </a:cubicBezTo>
                    <a:lnTo>
                      <a:pt x="329858" y="895205"/>
                    </a:lnTo>
                    <a:cubicBezTo>
                      <a:pt x="343947" y="903130"/>
                      <a:pt x="348644" y="921328"/>
                      <a:pt x="340719" y="935124"/>
                    </a:cubicBezTo>
                    <a:lnTo>
                      <a:pt x="340719" y="935124"/>
                    </a:lnTo>
                    <a:cubicBezTo>
                      <a:pt x="335142" y="944517"/>
                      <a:pt x="325455" y="949800"/>
                      <a:pt x="315182" y="949800"/>
                    </a:cubicBezTo>
                    <a:lnTo>
                      <a:pt x="315182" y="949800"/>
                    </a:lnTo>
                    <a:cubicBezTo>
                      <a:pt x="310192" y="949800"/>
                      <a:pt x="305202" y="948626"/>
                      <a:pt x="300506" y="945985"/>
                    </a:cubicBezTo>
                    <a:close/>
                    <a:moveTo>
                      <a:pt x="357743" y="847066"/>
                    </a:moveTo>
                    <a:cubicBezTo>
                      <a:pt x="343654" y="838847"/>
                      <a:pt x="338957" y="820942"/>
                      <a:pt x="347176" y="807147"/>
                    </a:cubicBezTo>
                    <a:lnTo>
                      <a:pt x="346883" y="807147"/>
                    </a:lnTo>
                    <a:cubicBezTo>
                      <a:pt x="355101" y="792764"/>
                      <a:pt x="373006" y="788067"/>
                      <a:pt x="387096" y="796286"/>
                    </a:cubicBezTo>
                    <a:lnTo>
                      <a:pt x="387096" y="796286"/>
                    </a:lnTo>
                    <a:cubicBezTo>
                      <a:pt x="401185" y="804505"/>
                      <a:pt x="405881" y="822410"/>
                      <a:pt x="397956" y="836499"/>
                    </a:cubicBezTo>
                    <a:lnTo>
                      <a:pt x="397956" y="836499"/>
                    </a:lnTo>
                    <a:cubicBezTo>
                      <a:pt x="392673" y="845892"/>
                      <a:pt x="382986" y="851176"/>
                      <a:pt x="372713" y="851176"/>
                    </a:cubicBezTo>
                    <a:lnTo>
                      <a:pt x="372713" y="851176"/>
                    </a:lnTo>
                    <a:cubicBezTo>
                      <a:pt x="367723" y="851176"/>
                      <a:pt x="362733" y="849708"/>
                      <a:pt x="358037" y="847066"/>
                    </a:cubicBezTo>
                    <a:close/>
                    <a:moveTo>
                      <a:pt x="414981" y="748148"/>
                    </a:moveTo>
                    <a:cubicBezTo>
                      <a:pt x="400891" y="740223"/>
                      <a:pt x="396195" y="722318"/>
                      <a:pt x="404120" y="708228"/>
                    </a:cubicBezTo>
                    <a:lnTo>
                      <a:pt x="404120" y="708228"/>
                    </a:lnTo>
                    <a:cubicBezTo>
                      <a:pt x="412339" y="694139"/>
                      <a:pt x="430244" y="689149"/>
                      <a:pt x="444333" y="697368"/>
                    </a:cubicBezTo>
                    <a:lnTo>
                      <a:pt x="444333" y="697368"/>
                    </a:lnTo>
                    <a:cubicBezTo>
                      <a:pt x="458423" y="705587"/>
                      <a:pt x="463119" y="723492"/>
                      <a:pt x="454900" y="737581"/>
                    </a:cubicBezTo>
                    <a:lnTo>
                      <a:pt x="454900" y="737581"/>
                    </a:lnTo>
                    <a:cubicBezTo>
                      <a:pt x="449617" y="746974"/>
                      <a:pt x="439637" y="752257"/>
                      <a:pt x="429657" y="752257"/>
                    </a:cubicBezTo>
                    <a:lnTo>
                      <a:pt x="429657" y="752257"/>
                    </a:lnTo>
                    <a:cubicBezTo>
                      <a:pt x="424667" y="752257"/>
                      <a:pt x="419384" y="750790"/>
                      <a:pt x="414981" y="748148"/>
                    </a:cubicBezTo>
                    <a:close/>
                    <a:moveTo>
                      <a:pt x="471925" y="649523"/>
                    </a:moveTo>
                    <a:cubicBezTo>
                      <a:pt x="457835" y="641304"/>
                      <a:pt x="453139" y="623399"/>
                      <a:pt x="461358" y="609310"/>
                    </a:cubicBezTo>
                    <a:lnTo>
                      <a:pt x="461358" y="609310"/>
                    </a:lnTo>
                    <a:cubicBezTo>
                      <a:pt x="469283" y="595221"/>
                      <a:pt x="487188" y="590524"/>
                      <a:pt x="501277" y="598450"/>
                    </a:cubicBezTo>
                    <a:lnTo>
                      <a:pt x="501277" y="598450"/>
                    </a:lnTo>
                    <a:cubicBezTo>
                      <a:pt x="515367" y="606668"/>
                      <a:pt x="520063" y="624573"/>
                      <a:pt x="512138" y="638663"/>
                    </a:cubicBezTo>
                    <a:lnTo>
                      <a:pt x="512138" y="638663"/>
                    </a:lnTo>
                    <a:cubicBezTo>
                      <a:pt x="506561" y="648056"/>
                      <a:pt x="496874" y="653339"/>
                      <a:pt x="486601" y="653339"/>
                    </a:cubicBezTo>
                    <a:lnTo>
                      <a:pt x="486601" y="653339"/>
                    </a:lnTo>
                    <a:cubicBezTo>
                      <a:pt x="481611" y="653339"/>
                      <a:pt x="476621" y="652165"/>
                      <a:pt x="471925" y="649523"/>
                    </a:cubicBezTo>
                    <a:close/>
                    <a:moveTo>
                      <a:pt x="528869" y="550605"/>
                    </a:moveTo>
                    <a:cubicBezTo>
                      <a:pt x="515073" y="542386"/>
                      <a:pt x="510083" y="524481"/>
                      <a:pt x="518008" y="510392"/>
                    </a:cubicBezTo>
                    <a:lnTo>
                      <a:pt x="518008" y="510392"/>
                    </a:lnTo>
                    <a:cubicBezTo>
                      <a:pt x="525934" y="496303"/>
                      <a:pt x="543839" y="491606"/>
                      <a:pt x="557928" y="499531"/>
                    </a:cubicBezTo>
                    <a:lnTo>
                      <a:pt x="557928" y="499531"/>
                    </a:lnTo>
                    <a:cubicBezTo>
                      <a:pt x="572017" y="507750"/>
                      <a:pt x="577007" y="525655"/>
                      <a:pt x="568788" y="539744"/>
                    </a:cubicBezTo>
                    <a:lnTo>
                      <a:pt x="568788" y="539744"/>
                    </a:lnTo>
                    <a:cubicBezTo>
                      <a:pt x="563211" y="549137"/>
                      <a:pt x="553525" y="554421"/>
                      <a:pt x="543252" y="554421"/>
                    </a:cubicBezTo>
                    <a:lnTo>
                      <a:pt x="543252" y="554421"/>
                    </a:lnTo>
                    <a:cubicBezTo>
                      <a:pt x="538262" y="554421"/>
                      <a:pt x="533272" y="553247"/>
                      <a:pt x="528575" y="550605"/>
                    </a:cubicBezTo>
                    <a:close/>
                    <a:moveTo>
                      <a:pt x="585813" y="451687"/>
                    </a:moveTo>
                    <a:cubicBezTo>
                      <a:pt x="571724" y="443468"/>
                      <a:pt x="567027" y="425563"/>
                      <a:pt x="574952" y="411474"/>
                    </a:cubicBezTo>
                    <a:lnTo>
                      <a:pt x="574952" y="411474"/>
                    </a:lnTo>
                    <a:cubicBezTo>
                      <a:pt x="583171" y="397384"/>
                      <a:pt x="601076" y="392394"/>
                      <a:pt x="615165" y="400613"/>
                    </a:cubicBezTo>
                    <a:lnTo>
                      <a:pt x="615165" y="400613"/>
                    </a:lnTo>
                    <a:cubicBezTo>
                      <a:pt x="629255" y="408832"/>
                      <a:pt x="633951" y="426737"/>
                      <a:pt x="626026" y="440826"/>
                    </a:cubicBezTo>
                    <a:lnTo>
                      <a:pt x="626026" y="440826"/>
                    </a:lnTo>
                    <a:cubicBezTo>
                      <a:pt x="620449" y="450219"/>
                      <a:pt x="610469" y="455502"/>
                      <a:pt x="600489" y="455502"/>
                    </a:cubicBezTo>
                    <a:lnTo>
                      <a:pt x="600489" y="455502"/>
                    </a:lnTo>
                    <a:cubicBezTo>
                      <a:pt x="595499" y="455502"/>
                      <a:pt x="590509" y="454035"/>
                      <a:pt x="585813" y="451687"/>
                    </a:cubicBezTo>
                    <a:close/>
                    <a:moveTo>
                      <a:pt x="642757" y="352475"/>
                    </a:moveTo>
                    <a:cubicBezTo>
                      <a:pt x="628668" y="344550"/>
                      <a:pt x="623678" y="326645"/>
                      <a:pt x="631896" y="312555"/>
                    </a:cubicBezTo>
                    <a:lnTo>
                      <a:pt x="631896" y="312555"/>
                    </a:lnTo>
                    <a:cubicBezTo>
                      <a:pt x="639822" y="298466"/>
                      <a:pt x="657727" y="293476"/>
                      <a:pt x="671816" y="301695"/>
                    </a:cubicBezTo>
                    <a:lnTo>
                      <a:pt x="671816" y="301695"/>
                    </a:lnTo>
                    <a:cubicBezTo>
                      <a:pt x="685905" y="309620"/>
                      <a:pt x="690895" y="327525"/>
                      <a:pt x="682676" y="341614"/>
                    </a:cubicBezTo>
                    <a:lnTo>
                      <a:pt x="682676" y="341614"/>
                    </a:lnTo>
                    <a:cubicBezTo>
                      <a:pt x="677393" y="351007"/>
                      <a:pt x="667413" y="356291"/>
                      <a:pt x="657140" y="356291"/>
                    </a:cubicBezTo>
                    <a:lnTo>
                      <a:pt x="657140" y="356291"/>
                    </a:lnTo>
                    <a:cubicBezTo>
                      <a:pt x="652150" y="356291"/>
                      <a:pt x="647160" y="355117"/>
                      <a:pt x="642757" y="352475"/>
                    </a:cubicBezTo>
                    <a:close/>
                    <a:moveTo>
                      <a:pt x="699407" y="253263"/>
                    </a:moveTo>
                    <a:cubicBezTo>
                      <a:pt x="685318" y="245338"/>
                      <a:pt x="680328" y="227433"/>
                      <a:pt x="688547" y="213343"/>
                    </a:cubicBezTo>
                    <a:lnTo>
                      <a:pt x="688253" y="213343"/>
                    </a:lnTo>
                    <a:cubicBezTo>
                      <a:pt x="696472" y="199254"/>
                      <a:pt x="714377" y="194264"/>
                      <a:pt x="728467" y="202483"/>
                    </a:cubicBezTo>
                    <a:lnTo>
                      <a:pt x="728467" y="202483"/>
                    </a:lnTo>
                    <a:cubicBezTo>
                      <a:pt x="742262" y="210408"/>
                      <a:pt x="747546" y="228313"/>
                      <a:pt x="739327" y="242403"/>
                    </a:cubicBezTo>
                    <a:lnTo>
                      <a:pt x="739327" y="242403"/>
                    </a:lnTo>
                    <a:cubicBezTo>
                      <a:pt x="733750" y="251795"/>
                      <a:pt x="724064" y="257372"/>
                      <a:pt x="713790" y="257372"/>
                    </a:cubicBezTo>
                    <a:lnTo>
                      <a:pt x="713790" y="257372"/>
                    </a:lnTo>
                    <a:cubicBezTo>
                      <a:pt x="708800" y="257372"/>
                      <a:pt x="703810" y="255905"/>
                      <a:pt x="699407" y="253263"/>
                    </a:cubicBezTo>
                    <a:close/>
                    <a:moveTo>
                      <a:pt x="755764" y="154345"/>
                    </a:moveTo>
                    <a:cubicBezTo>
                      <a:pt x="741675" y="146126"/>
                      <a:pt x="736685" y="128221"/>
                      <a:pt x="744904" y="114132"/>
                    </a:cubicBezTo>
                    <a:lnTo>
                      <a:pt x="744904" y="114132"/>
                    </a:lnTo>
                    <a:cubicBezTo>
                      <a:pt x="752829" y="100042"/>
                      <a:pt x="770734" y="95052"/>
                      <a:pt x="784823" y="103271"/>
                    </a:cubicBezTo>
                    <a:lnTo>
                      <a:pt x="784823" y="103271"/>
                    </a:lnTo>
                    <a:cubicBezTo>
                      <a:pt x="798913" y="111196"/>
                      <a:pt x="803903" y="129101"/>
                      <a:pt x="795978" y="143191"/>
                    </a:cubicBezTo>
                    <a:lnTo>
                      <a:pt x="795978" y="143191"/>
                    </a:lnTo>
                    <a:cubicBezTo>
                      <a:pt x="790401" y="152584"/>
                      <a:pt x="780421" y="158161"/>
                      <a:pt x="770147" y="158161"/>
                    </a:cubicBezTo>
                    <a:lnTo>
                      <a:pt x="770147" y="158161"/>
                    </a:lnTo>
                    <a:cubicBezTo>
                      <a:pt x="765451" y="158161"/>
                      <a:pt x="760461" y="156693"/>
                      <a:pt x="755764" y="154345"/>
                    </a:cubicBezTo>
                    <a:close/>
                    <a:moveTo>
                      <a:pt x="812121" y="54839"/>
                    </a:moveTo>
                    <a:cubicBezTo>
                      <a:pt x="798032" y="46914"/>
                      <a:pt x="793042" y="29009"/>
                      <a:pt x="800968" y="14920"/>
                    </a:cubicBezTo>
                    <a:lnTo>
                      <a:pt x="800968" y="14920"/>
                    </a:lnTo>
                    <a:cubicBezTo>
                      <a:pt x="808893" y="831"/>
                      <a:pt x="826798" y="-4159"/>
                      <a:pt x="840887" y="3766"/>
                    </a:cubicBezTo>
                    <a:lnTo>
                      <a:pt x="840887" y="3766"/>
                    </a:lnTo>
                    <a:cubicBezTo>
                      <a:pt x="854976" y="11691"/>
                      <a:pt x="860260" y="29596"/>
                      <a:pt x="852041" y="43685"/>
                    </a:cubicBezTo>
                    <a:lnTo>
                      <a:pt x="852041" y="43685"/>
                    </a:lnTo>
                    <a:cubicBezTo>
                      <a:pt x="846758" y="53372"/>
                      <a:pt x="836778" y="58655"/>
                      <a:pt x="826504" y="58655"/>
                    </a:cubicBezTo>
                    <a:lnTo>
                      <a:pt x="826504" y="58655"/>
                    </a:lnTo>
                    <a:cubicBezTo>
                      <a:pt x="821808" y="58655"/>
                      <a:pt x="816818" y="57481"/>
                      <a:pt x="812121" y="548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947D8D0-9DA9-A566-EEF1-D59C2CB0B081}"/>
                  </a:ext>
                </a:extLst>
              </p:cNvPr>
              <p:cNvSpPr/>
              <p:nvPr/>
            </p:nvSpPr>
            <p:spPr>
              <a:xfrm>
                <a:off x="6967294" y="1068343"/>
                <a:ext cx="394625" cy="108610"/>
              </a:xfrm>
              <a:custGeom>
                <a:avLst/>
                <a:gdLst>
                  <a:gd name="connsiteX0" fmla="*/ 5734 w 394625"/>
                  <a:gd name="connsiteY0" fmla="*/ 96576 h 108610"/>
                  <a:gd name="connsiteX1" fmla="*/ 11898 w 394625"/>
                  <a:gd name="connsiteY1" fmla="*/ 55483 h 108610"/>
                  <a:gd name="connsiteX2" fmla="*/ 11898 w 394625"/>
                  <a:gd name="connsiteY2" fmla="*/ 55483 h 108610"/>
                  <a:gd name="connsiteX3" fmla="*/ 52992 w 394625"/>
                  <a:gd name="connsiteY3" fmla="*/ 61647 h 108610"/>
                  <a:gd name="connsiteX4" fmla="*/ 52992 w 394625"/>
                  <a:gd name="connsiteY4" fmla="*/ 61647 h 108610"/>
                  <a:gd name="connsiteX5" fmla="*/ 46828 w 394625"/>
                  <a:gd name="connsiteY5" fmla="*/ 102740 h 108610"/>
                  <a:gd name="connsiteX6" fmla="*/ 46828 w 394625"/>
                  <a:gd name="connsiteY6" fmla="*/ 102740 h 108610"/>
                  <a:gd name="connsiteX7" fmla="*/ 29510 w 394625"/>
                  <a:gd name="connsiteY7" fmla="*/ 108611 h 108610"/>
                  <a:gd name="connsiteX8" fmla="*/ 29510 w 394625"/>
                  <a:gd name="connsiteY8" fmla="*/ 108611 h 108610"/>
                  <a:gd name="connsiteX9" fmla="*/ 5734 w 394625"/>
                  <a:gd name="connsiteY9" fmla="*/ 96576 h 108610"/>
                  <a:gd name="connsiteX10" fmla="*/ 347692 w 394625"/>
                  <a:gd name="connsiteY10" fmla="*/ 101566 h 108610"/>
                  <a:gd name="connsiteX11" fmla="*/ 341822 w 394625"/>
                  <a:gd name="connsiteY11" fmla="*/ 60473 h 108610"/>
                  <a:gd name="connsiteX12" fmla="*/ 341822 w 394625"/>
                  <a:gd name="connsiteY12" fmla="*/ 60473 h 108610"/>
                  <a:gd name="connsiteX13" fmla="*/ 382915 w 394625"/>
                  <a:gd name="connsiteY13" fmla="*/ 54309 h 108610"/>
                  <a:gd name="connsiteX14" fmla="*/ 382915 w 394625"/>
                  <a:gd name="connsiteY14" fmla="*/ 54309 h 108610"/>
                  <a:gd name="connsiteX15" fmla="*/ 388786 w 394625"/>
                  <a:gd name="connsiteY15" fmla="*/ 95402 h 108610"/>
                  <a:gd name="connsiteX16" fmla="*/ 388786 w 394625"/>
                  <a:gd name="connsiteY16" fmla="*/ 95402 h 108610"/>
                  <a:gd name="connsiteX17" fmla="*/ 365304 w 394625"/>
                  <a:gd name="connsiteY17" fmla="*/ 107143 h 108610"/>
                  <a:gd name="connsiteX18" fmla="*/ 365304 w 394625"/>
                  <a:gd name="connsiteY18" fmla="*/ 107143 h 108610"/>
                  <a:gd name="connsiteX19" fmla="*/ 347692 w 394625"/>
                  <a:gd name="connsiteY19" fmla="*/ 101566 h 108610"/>
                  <a:gd name="connsiteX20" fmla="*/ 109055 w 394625"/>
                  <a:gd name="connsiteY20" fmla="*/ 36697 h 108610"/>
                  <a:gd name="connsiteX21" fmla="*/ 131657 w 394625"/>
                  <a:gd name="connsiteY21" fmla="*/ 1474 h 108610"/>
                  <a:gd name="connsiteX22" fmla="*/ 131657 w 394625"/>
                  <a:gd name="connsiteY22" fmla="*/ 1474 h 108610"/>
                  <a:gd name="connsiteX23" fmla="*/ 166587 w 394625"/>
                  <a:gd name="connsiteY23" fmla="*/ 24075 h 108610"/>
                  <a:gd name="connsiteX24" fmla="*/ 166587 w 394625"/>
                  <a:gd name="connsiteY24" fmla="*/ 24075 h 108610"/>
                  <a:gd name="connsiteX25" fmla="*/ 143985 w 394625"/>
                  <a:gd name="connsiteY25" fmla="*/ 59005 h 108610"/>
                  <a:gd name="connsiteX26" fmla="*/ 143985 w 394625"/>
                  <a:gd name="connsiteY26" fmla="*/ 59005 h 108610"/>
                  <a:gd name="connsiteX27" fmla="*/ 137821 w 394625"/>
                  <a:gd name="connsiteY27" fmla="*/ 59592 h 108610"/>
                  <a:gd name="connsiteX28" fmla="*/ 137821 w 394625"/>
                  <a:gd name="connsiteY28" fmla="*/ 59592 h 108610"/>
                  <a:gd name="connsiteX29" fmla="*/ 109055 w 394625"/>
                  <a:gd name="connsiteY29" fmla="*/ 36697 h 108610"/>
                  <a:gd name="connsiteX30" fmla="*/ 250829 w 394625"/>
                  <a:gd name="connsiteY30" fmla="*/ 58124 h 108610"/>
                  <a:gd name="connsiteX31" fmla="*/ 227934 w 394625"/>
                  <a:gd name="connsiteY31" fmla="*/ 23488 h 108610"/>
                  <a:gd name="connsiteX32" fmla="*/ 227934 w 394625"/>
                  <a:gd name="connsiteY32" fmla="*/ 23488 h 108610"/>
                  <a:gd name="connsiteX33" fmla="*/ 262863 w 394625"/>
                  <a:gd name="connsiteY33" fmla="*/ 593 h 108610"/>
                  <a:gd name="connsiteX34" fmla="*/ 262863 w 394625"/>
                  <a:gd name="connsiteY34" fmla="*/ 593 h 108610"/>
                  <a:gd name="connsiteX35" fmla="*/ 285465 w 394625"/>
                  <a:gd name="connsiteY35" fmla="*/ 35229 h 108610"/>
                  <a:gd name="connsiteX36" fmla="*/ 285465 w 394625"/>
                  <a:gd name="connsiteY36" fmla="*/ 35229 h 108610"/>
                  <a:gd name="connsiteX37" fmla="*/ 256699 w 394625"/>
                  <a:gd name="connsiteY37" fmla="*/ 58712 h 108610"/>
                  <a:gd name="connsiteX38" fmla="*/ 256699 w 394625"/>
                  <a:gd name="connsiteY38" fmla="*/ 58712 h 108610"/>
                  <a:gd name="connsiteX39" fmla="*/ 250829 w 394625"/>
                  <a:gd name="connsiteY39" fmla="*/ 58124 h 1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94625" h="108610">
                    <a:moveTo>
                      <a:pt x="5734" y="96576"/>
                    </a:moveTo>
                    <a:cubicBezTo>
                      <a:pt x="-3952" y="83661"/>
                      <a:pt x="-1017" y="65169"/>
                      <a:pt x="11898" y="55483"/>
                    </a:cubicBezTo>
                    <a:lnTo>
                      <a:pt x="11898" y="55483"/>
                    </a:lnTo>
                    <a:cubicBezTo>
                      <a:pt x="25107" y="45796"/>
                      <a:pt x="43306" y="48732"/>
                      <a:pt x="52992" y="61647"/>
                    </a:cubicBezTo>
                    <a:lnTo>
                      <a:pt x="52992" y="61647"/>
                    </a:lnTo>
                    <a:cubicBezTo>
                      <a:pt x="62678" y="74855"/>
                      <a:pt x="59743" y="93348"/>
                      <a:pt x="46828" y="102740"/>
                    </a:cubicBezTo>
                    <a:lnTo>
                      <a:pt x="46828" y="102740"/>
                    </a:lnTo>
                    <a:cubicBezTo>
                      <a:pt x="41544" y="106850"/>
                      <a:pt x="35380" y="108611"/>
                      <a:pt x="29510" y="108611"/>
                    </a:cubicBezTo>
                    <a:lnTo>
                      <a:pt x="29510" y="108611"/>
                    </a:lnTo>
                    <a:cubicBezTo>
                      <a:pt x="20411" y="108611"/>
                      <a:pt x="11605" y="104502"/>
                      <a:pt x="5734" y="96576"/>
                    </a:cubicBezTo>
                    <a:close/>
                    <a:moveTo>
                      <a:pt x="347692" y="101566"/>
                    </a:moveTo>
                    <a:cubicBezTo>
                      <a:pt x="334777" y="91880"/>
                      <a:pt x="332135" y="73388"/>
                      <a:pt x="341822" y="60473"/>
                    </a:cubicBezTo>
                    <a:lnTo>
                      <a:pt x="341822" y="60473"/>
                    </a:lnTo>
                    <a:cubicBezTo>
                      <a:pt x="351508" y="47264"/>
                      <a:pt x="369707" y="44622"/>
                      <a:pt x="382915" y="54309"/>
                    </a:cubicBezTo>
                    <a:lnTo>
                      <a:pt x="382915" y="54309"/>
                    </a:lnTo>
                    <a:cubicBezTo>
                      <a:pt x="395830" y="63995"/>
                      <a:pt x="398472" y="82487"/>
                      <a:pt x="388786" y="95402"/>
                    </a:cubicBezTo>
                    <a:lnTo>
                      <a:pt x="388786" y="95402"/>
                    </a:lnTo>
                    <a:cubicBezTo>
                      <a:pt x="382915" y="103328"/>
                      <a:pt x="374110" y="107143"/>
                      <a:pt x="365304" y="107143"/>
                    </a:cubicBezTo>
                    <a:lnTo>
                      <a:pt x="365304" y="107143"/>
                    </a:lnTo>
                    <a:cubicBezTo>
                      <a:pt x="359140" y="107143"/>
                      <a:pt x="352976" y="105382"/>
                      <a:pt x="347692" y="101566"/>
                    </a:cubicBezTo>
                    <a:close/>
                    <a:moveTo>
                      <a:pt x="109055" y="36697"/>
                    </a:moveTo>
                    <a:cubicBezTo>
                      <a:pt x="105533" y="20847"/>
                      <a:pt x="115807" y="4996"/>
                      <a:pt x="131657" y="1474"/>
                    </a:cubicBezTo>
                    <a:lnTo>
                      <a:pt x="131657" y="1474"/>
                    </a:lnTo>
                    <a:cubicBezTo>
                      <a:pt x="147507" y="-1755"/>
                      <a:pt x="163064" y="8225"/>
                      <a:pt x="166587" y="24075"/>
                    </a:cubicBezTo>
                    <a:lnTo>
                      <a:pt x="166587" y="24075"/>
                    </a:lnTo>
                    <a:cubicBezTo>
                      <a:pt x="170109" y="39632"/>
                      <a:pt x="159836" y="55483"/>
                      <a:pt x="143985" y="59005"/>
                    </a:cubicBezTo>
                    <a:lnTo>
                      <a:pt x="143985" y="59005"/>
                    </a:lnTo>
                    <a:cubicBezTo>
                      <a:pt x="141930" y="59005"/>
                      <a:pt x="139876" y="59592"/>
                      <a:pt x="137821" y="59592"/>
                    </a:cubicBezTo>
                    <a:lnTo>
                      <a:pt x="137821" y="59592"/>
                    </a:lnTo>
                    <a:cubicBezTo>
                      <a:pt x="124319" y="59592"/>
                      <a:pt x="112284" y="50199"/>
                      <a:pt x="109055" y="36697"/>
                    </a:cubicBezTo>
                    <a:close/>
                    <a:moveTo>
                      <a:pt x="250829" y="58124"/>
                    </a:moveTo>
                    <a:cubicBezTo>
                      <a:pt x="234978" y="54896"/>
                      <a:pt x="224705" y="39339"/>
                      <a:pt x="227934" y="23488"/>
                    </a:cubicBezTo>
                    <a:lnTo>
                      <a:pt x="227934" y="23488"/>
                    </a:lnTo>
                    <a:cubicBezTo>
                      <a:pt x="231162" y="7638"/>
                      <a:pt x="247013" y="-2635"/>
                      <a:pt x="262863" y="593"/>
                    </a:cubicBezTo>
                    <a:lnTo>
                      <a:pt x="262863" y="593"/>
                    </a:lnTo>
                    <a:cubicBezTo>
                      <a:pt x="278420" y="3822"/>
                      <a:pt x="288694" y="19379"/>
                      <a:pt x="285465" y="35229"/>
                    </a:cubicBezTo>
                    <a:lnTo>
                      <a:pt x="285465" y="35229"/>
                    </a:lnTo>
                    <a:cubicBezTo>
                      <a:pt x="282529" y="49319"/>
                      <a:pt x="270495" y="58712"/>
                      <a:pt x="256699" y="58712"/>
                    </a:cubicBezTo>
                    <a:lnTo>
                      <a:pt x="256699" y="58712"/>
                    </a:lnTo>
                    <a:cubicBezTo>
                      <a:pt x="254938" y="58712"/>
                      <a:pt x="252883" y="58712"/>
                      <a:pt x="250829" y="581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34088A8-88C2-58D6-7902-7611D9FE01D0}"/>
                  </a:ext>
                </a:extLst>
              </p:cNvPr>
              <p:cNvSpPr/>
              <p:nvPr/>
            </p:nvSpPr>
            <p:spPr>
              <a:xfrm>
                <a:off x="7441049" y="1312320"/>
                <a:ext cx="360831" cy="584947"/>
              </a:xfrm>
              <a:custGeom>
                <a:avLst/>
                <a:gdLst>
                  <a:gd name="connsiteX0" fmla="*/ 306007 w 360831"/>
                  <a:gd name="connsiteY0" fmla="*/ 570271 h 584947"/>
                  <a:gd name="connsiteX1" fmla="*/ 316868 w 360831"/>
                  <a:gd name="connsiteY1" fmla="*/ 530058 h 584947"/>
                  <a:gd name="connsiteX2" fmla="*/ 316868 w 360831"/>
                  <a:gd name="connsiteY2" fmla="*/ 530058 h 584947"/>
                  <a:gd name="connsiteX3" fmla="*/ 356787 w 360831"/>
                  <a:gd name="connsiteY3" fmla="*/ 540919 h 584947"/>
                  <a:gd name="connsiteX4" fmla="*/ 356787 w 360831"/>
                  <a:gd name="connsiteY4" fmla="*/ 540919 h 584947"/>
                  <a:gd name="connsiteX5" fmla="*/ 346221 w 360831"/>
                  <a:gd name="connsiteY5" fmla="*/ 581132 h 584947"/>
                  <a:gd name="connsiteX6" fmla="*/ 346221 w 360831"/>
                  <a:gd name="connsiteY6" fmla="*/ 581132 h 584947"/>
                  <a:gd name="connsiteX7" fmla="*/ 331544 w 360831"/>
                  <a:gd name="connsiteY7" fmla="*/ 584947 h 584947"/>
                  <a:gd name="connsiteX8" fmla="*/ 331544 w 360831"/>
                  <a:gd name="connsiteY8" fmla="*/ 584947 h 584947"/>
                  <a:gd name="connsiteX9" fmla="*/ 306007 w 360831"/>
                  <a:gd name="connsiteY9" fmla="*/ 570271 h 584947"/>
                  <a:gd name="connsiteX10" fmla="*/ 245541 w 360831"/>
                  <a:gd name="connsiteY10" fmla="*/ 464895 h 584947"/>
                  <a:gd name="connsiteX11" fmla="*/ 245541 w 360831"/>
                  <a:gd name="connsiteY11" fmla="*/ 464895 h 584947"/>
                  <a:gd name="connsiteX12" fmla="*/ 256108 w 360831"/>
                  <a:gd name="connsiteY12" fmla="*/ 424976 h 584947"/>
                  <a:gd name="connsiteX13" fmla="*/ 256108 w 360831"/>
                  <a:gd name="connsiteY13" fmla="*/ 424976 h 584947"/>
                  <a:gd name="connsiteX14" fmla="*/ 296321 w 360831"/>
                  <a:gd name="connsiteY14" fmla="*/ 435836 h 584947"/>
                  <a:gd name="connsiteX15" fmla="*/ 296321 w 360831"/>
                  <a:gd name="connsiteY15" fmla="*/ 435836 h 584947"/>
                  <a:gd name="connsiteX16" fmla="*/ 285461 w 360831"/>
                  <a:gd name="connsiteY16" fmla="*/ 475756 h 584947"/>
                  <a:gd name="connsiteX17" fmla="*/ 285461 w 360831"/>
                  <a:gd name="connsiteY17" fmla="*/ 475756 h 584947"/>
                  <a:gd name="connsiteX18" fmla="*/ 270784 w 360831"/>
                  <a:gd name="connsiteY18" fmla="*/ 479865 h 584947"/>
                  <a:gd name="connsiteX19" fmla="*/ 270784 w 360831"/>
                  <a:gd name="connsiteY19" fmla="*/ 479865 h 584947"/>
                  <a:gd name="connsiteX20" fmla="*/ 245541 w 360831"/>
                  <a:gd name="connsiteY20" fmla="*/ 464895 h 584947"/>
                  <a:gd name="connsiteX21" fmla="*/ 184781 w 360831"/>
                  <a:gd name="connsiteY21" fmla="*/ 359813 h 584947"/>
                  <a:gd name="connsiteX22" fmla="*/ 184781 w 360831"/>
                  <a:gd name="connsiteY22" fmla="*/ 359813 h 584947"/>
                  <a:gd name="connsiteX23" fmla="*/ 195642 w 360831"/>
                  <a:gd name="connsiteY23" fmla="*/ 319893 h 584947"/>
                  <a:gd name="connsiteX24" fmla="*/ 195642 w 360831"/>
                  <a:gd name="connsiteY24" fmla="*/ 319893 h 584947"/>
                  <a:gd name="connsiteX25" fmla="*/ 235561 w 360831"/>
                  <a:gd name="connsiteY25" fmla="*/ 330460 h 584947"/>
                  <a:gd name="connsiteX26" fmla="*/ 235561 w 360831"/>
                  <a:gd name="connsiteY26" fmla="*/ 330460 h 584947"/>
                  <a:gd name="connsiteX27" fmla="*/ 224994 w 360831"/>
                  <a:gd name="connsiteY27" fmla="*/ 370673 h 584947"/>
                  <a:gd name="connsiteX28" fmla="*/ 224994 w 360831"/>
                  <a:gd name="connsiteY28" fmla="*/ 370673 h 584947"/>
                  <a:gd name="connsiteX29" fmla="*/ 210318 w 360831"/>
                  <a:gd name="connsiteY29" fmla="*/ 374489 h 584947"/>
                  <a:gd name="connsiteX30" fmla="*/ 210318 w 360831"/>
                  <a:gd name="connsiteY30" fmla="*/ 374489 h 584947"/>
                  <a:gd name="connsiteX31" fmla="*/ 184781 w 360831"/>
                  <a:gd name="connsiteY31" fmla="*/ 359813 h 584947"/>
                  <a:gd name="connsiteX32" fmla="*/ 124315 w 360831"/>
                  <a:gd name="connsiteY32" fmla="*/ 254731 h 584947"/>
                  <a:gd name="connsiteX33" fmla="*/ 135175 w 360831"/>
                  <a:gd name="connsiteY33" fmla="*/ 214518 h 584947"/>
                  <a:gd name="connsiteX34" fmla="*/ 135175 w 360831"/>
                  <a:gd name="connsiteY34" fmla="*/ 214518 h 584947"/>
                  <a:gd name="connsiteX35" fmla="*/ 175095 w 360831"/>
                  <a:gd name="connsiteY35" fmla="*/ 225378 h 584947"/>
                  <a:gd name="connsiteX36" fmla="*/ 175095 w 360831"/>
                  <a:gd name="connsiteY36" fmla="*/ 225378 h 584947"/>
                  <a:gd name="connsiteX37" fmla="*/ 164528 w 360831"/>
                  <a:gd name="connsiteY37" fmla="*/ 265591 h 584947"/>
                  <a:gd name="connsiteX38" fmla="*/ 164528 w 360831"/>
                  <a:gd name="connsiteY38" fmla="*/ 265591 h 584947"/>
                  <a:gd name="connsiteX39" fmla="*/ 149852 w 360831"/>
                  <a:gd name="connsiteY39" fmla="*/ 269407 h 584947"/>
                  <a:gd name="connsiteX40" fmla="*/ 149852 w 360831"/>
                  <a:gd name="connsiteY40" fmla="*/ 269407 h 584947"/>
                  <a:gd name="connsiteX41" fmla="*/ 124315 w 360831"/>
                  <a:gd name="connsiteY41" fmla="*/ 254731 h 584947"/>
                  <a:gd name="connsiteX42" fmla="*/ 63848 w 360831"/>
                  <a:gd name="connsiteY42" fmla="*/ 149355 h 584947"/>
                  <a:gd name="connsiteX43" fmla="*/ 75002 w 360831"/>
                  <a:gd name="connsiteY43" fmla="*/ 109435 h 584947"/>
                  <a:gd name="connsiteX44" fmla="*/ 75002 w 360831"/>
                  <a:gd name="connsiteY44" fmla="*/ 109435 h 584947"/>
                  <a:gd name="connsiteX45" fmla="*/ 114922 w 360831"/>
                  <a:gd name="connsiteY45" fmla="*/ 120296 h 584947"/>
                  <a:gd name="connsiteX46" fmla="*/ 114922 w 360831"/>
                  <a:gd name="connsiteY46" fmla="*/ 120296 h 584947"/>
                  <a:gd name="connsiteX47" fmla="*/ 104062 w 360831"/>
                  <a:gd name="connsiteY47" fmla="*/ 160215 h 584947"/>
                  <a:gd name="connsiteX48" fmla="*/ 104062 w 360831"/>
                  <a:gd name="connsiteY48" fmla="*/ 160215 h 584947"/>
                  <a:gd name="connsiteX49" fmla="*/ 89385 w 360831"/>
                  <a:gd name="connsiteY49" fmla="*/ 164031 h 584947"/>
                  <a:gd name="connsiteX50" fmla="*/ 89385 w 360831"/>
                  <a:gd name="connsiteY50" fmla="*/ 164031 h 584947"/>
                  <a:gd name="connsiteX51" fmla="*/ 63848 w 360831"/>
                  <a:gd name="connsiteY51" fmla="*/ 149355 h 584947"/>
                  <a:gd name="connsiteX52" fmla="*/ 3969 w 360831"/>
                  <a:gd name="connsiteY52" fmla="*/ 43979 h 584947"/>
                  <a:gd name="connsiteX53" fmla="*/ 14830 w 360831"/>
                  <a:gd name="connsiteY53" fmla="*/ 3766 h 584947"/>
                  <a:gd name="connsiteX54" fmla="*/ 14830 w 360831"/>
                  <a:gd name="connsiteY54" fmla="*/ 3766 h 584947"/>
                  <a:gd name="connsiteX55" fmla="*/ 55043 w 360831"/>
                  <a:gd name="connsiteY55" fmla="*/ 14920 h 584947"/>
                  <a:gd name="connsiteX56" fmla="*/ 55043 w 360831"/>
                  <a:gd name="connsiteY56" fmla="*/ 14920 h 584947"/>
                  <a:gd name="connsiteX57" fmla="*/ 43889 w 360831"/>
                  <a:gd name="connsiteY57" fmla="*/ 54839 h 584947"/>
                  <a:gd name="connsiteX58" fmla="*/ 43889 w 360831"/>
                  <a:gd name="connsiteY58" fmla="*/ 54839 h 584947"/>
                  <a:gd name="connsiteX59" fmla="*/ 29506 w 360831"/>
                  <a:gd name="connsiteY59" fmla="*/ 58655 h 584947"/>
                  <a:gd name="connsiteX60" fmla="*/ 29506 w 360831"/>
                  <a:gd name="connsiteY60" fmla="*/ 58655 h 584947"/>
                  <a:gd name="connsiteX61" fmla="*/ 3969 w 360831"/>
                  <a:gd name="connsiteY61" fmla="*/ 43979 h 58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60831" h="584947">
                    <a:moveTo>
                      <a:pt x="306007" y="570271"/>
                    </a:moveTo>
                    <a:cubicBezTo>
                      <a:pt x="297789" y="556182"/>
                      <a:pt x="302779" y="538277"/>
                      <a:pt x="316868" y="530058"/>
                    </a:cubicBezTo>
                    <a:lnTo>
                      <a:pt x="316868" y="530058"/>
                    </a:lnTo>
                    <a:cubicBezTo>
                      <a:pt x="330957" y="522133"/>
                      <a:pt x="348862" y="526829"/>
                      <a:pt x="356787" y="540919"/>
                    </a:cubicBezTo>
                    <a:lnTo>
                      <a:pt x="356787" y="540919"/>
                    </a:lnTo>
                    <a:cubicBezTo>
                      <a:pt x="365006" y="555008"/>
                      <a:pt x="360310" y="572913"/>
                      <a:pt x="346221" y="581132"/>
                    </a:cubicBezTo>
                    <a:lnTo>
                      <a:pt x="346221" y="581132"/>
                    </a:lnTo>
                    <a:cubicBezTo>
                      <a:pt x="341524" y="583773"/>
                      <a:pt x="336534" y="584947"/>
                      <a:pt x="331544" y="584947"/>
                    </a:cubicBezTo>
                    <a:lnTo>
                      <a:pt x="331544" y="584947"/>
                    </a:lnTo>
                    <a:cubicBezTo>
                      <a:pt x="321271" y="584947"/>
                      <a:pt x="311291" y="579664"/>
                      <a:pt x="306007" y="570271"/>
                    </a:cubicBezTo>
                    <a:close/>
                    <a:moveTo>
                      <a:pt x="245541" y="464895"/>
                    </a:moveTo>
                    <a:lnTo>
                      <a:pt x="245541" y="464895"/>
                    </a:lnTo>
                    <a:cubicBezTo>
                      <a:pt x="237322" y="451100"/>
                      <a:pt x="242019" y="432901"/>
                      <a:pt x="256108" y="424976"/>
                    </a:cubicBezTo>
                    <a:lnTo>
                      <a:pt x="256108" y="424976"/>
                    </a:lnTo>
                    <a:cubicBezTo>
                      <a:pt x="270197" y="416757"/>
                      <a:pt x="288102" y="421747"/>
                      <a:pt x="296321" y="435836"/>
                    </a:cubicBezTo>
                    <a:lnTo>
                      <a:pt x="296321" y="435836"/>
                    </a:lnTo>
                    <a:cubicBezTo>
                      <a:pt x="304246" y="449925"/>
                      <a:pt x="299550" y="467831"/>
                      <a:pt x="285461" y="475756"/>
                    </a:cubicBezTo>
                    <a:lnTo>
                      <a:pt x="285461" y="475756"/>
                    </a:lnTo>
                    <a:cubicBezTo>
                      <a:pt x="280764" y="478398"/>
                      <a:pt x="275774" y="479865"/>
                      <a:pt x="270784" y="479865"/>
                    </a:cubicBezTo>
                    <a:lnTo>
                      <a:pt x="270784" y="479865"/>
                    </a:lnTo>
                    <a:cubicBezTo>
                      <a:pt x="260804" y="479865"/>
                      <a:pt x="250825" y="474582"/>
                      <a:pt x="245541" y="464895"/>
                    </a:cubicBezTo>
                    <a:close/>
                    <a:moveTo>
                      <a:pt x="184781" y="359813"/>
                    </a:moveTo>
                    <a:lnTo>
                      <a:pt x="184781" y="359813"/>
                    </a:lnTo>
                    <a:cubicBezTo>
                      <a:pt x="176562" y="345724"/>
                      <a:pt x="181552" y="327819"/>
                      <a:pt x="195642" y="319893"/>
                    </a:cubicBezTo>
                    <a:lnTo>
                      <a:pt x="195642" y="319893"/>
                    </a:lnTo>
                    <a:cubicBezTo>
                      <a:pt x="209731" y="311675"/>
                      <a:pt x="227636" y="316665"/>
                      <a:pt x="235561" y="330460"/>
                    </a:cubicBezTo>
                    <a:lnTo>
                      <a:pt x="235561" y="330460"/>
                    </a:lnTo>
                    <a:cubicBezTo>
                      <a:pt x="243780" y="344550"/>
                      <a:pt x="238790" y="362455"/>
                      <a:pt x="224994" y="370673"/>
                    </a:cubicBezTo>
                    <a:lnTo>
                      <a:pt x="224994" y="370673"/>
                    </a:lnTo>
                    <a:cubicBezTo>
                      <a:pt x="220298" y="373315"/>
                      <a:pt x="215308" y="374489"/>
                      <a:pt x="210318" y="374489"/>
                    </a:cubicBezTo>
                    <a:lnTo>
                      <a:pt x="210318" y="374489"/>
                    </a:lnTo>
                    <a:cubicBezTo>
                      <a:pt x="200045" y="374489"/>
                      <a:pt x="190358" y="369206"/>
                      <a:pt x="184781" y="359813"/>
                    </a:cubicBezTo>
                    <a:close/>
                    <a:moveTo>
                      <a:pt x="124315" y="254731"/>
                    </a:moveTo>
                    <a:cubicBezTo>
                      <a:pt x="116390" y="240641"/>
                      <a:pt x="121086" y="222736"/>
                      <a:pt x="135175" y="214518"/>
                    </a:cubicBezTo>
                    <a:lnTo>
                      <a:pt x="135175" y="214518"/>
                    </a:lnTo>
                    <a:cubicBezTo>
                      <a:pt x="149264" y="206592"/>
                      <a:pt x="167170" y="211289"/>
                      <a:pt x="175095" y="225378"/>
                    </a:cubicBezTo>
                    <a:lnTo>
                      <a:pt x="175095" y="225378"/>
                    </a:lnTo>
                    <a:cubicBezTo>
                      <a:pt x="183314" y="239467"/>
                      <a:pt x="178617" y="257372"/>
                      <a:pt x="164528" y="265591"/>
                    </a:cubicBezTo>
                    <a:lnTo>
                      <a:pt x="164528" y="265591"/>
                    </a:lnTo>
                    <a:cubicBezTo>
                      <a:pt x="159831" y="268233"/>
                      <a:pt x="154841" y="269407"/>
                      <a:pt x="149852" y="269407"/>
                    </a:cubicBezTo>
                    <a:lnTo>
                      <a:pt x="149852" y="269407"/>
                    </a:lnTo>
                    <a:cubicBezTo>
                      <a:pt x="139578" y="269407"/>
                      <a:pt x="129892" y="264123"/>
                      <a:pt x="124315" y="254731"/>
                    </a:cubicBezTo>
                    <a:close/>
                    <a:moveTo>
                      <a:pt x="63848" y="149355"/>
                    </a:moveTo>
                    <a:cubicBezTo>
                      <a:pt x="55923" y="135266"/>
                      <a:pt x="60620" y="117360"/>
                      <a:pt x="75002" y="109435"/>
                    </a:cubicBezTo>
                    <a:lnTo>
                      <a:pt x="75002" y="109435"/>
                    </a:lnTo>
                    <a:cubicBezTo>
                      <a:pt x="89092" y="101217"/>
                      <a:pt x="106997" y="106206"/>
                      <a:pt x="114922" y="120296"/>
                    </a:cubicBezTo>
                    <a:lnTo>
                      <a:pt x="114922" y="120296"/>
                    </a:lnTo>
                    <a:cubicBezTo>
                      <a:pt x="122847" y="134385"/>
                      <a:pt x="118151" y="152290"/>
                      <a:pt x="104062" y="160215"/>
                    </a:cubicBezTo>
                    <a:lnTo>
                      <a:pt x="104062" y="160215"/>
                    </a:lnTo>
                    <a:cubicBezTo>
                      <a:pt x="99365" y="162857"/>
                      <a:pt x="94375" y="164031"/>
                      <a:pt x="89385" y="164031"/>
                    </a:cubicBezTo>
                    <a:lnTo>
                      <a:pt x="89385" y="164031"/>
                    </a:lnTo>
                    <a:cubicBezTo>
                      <a:pt x="79112" y="164031"/>
                      <a:pt x="69426" y="158748"/>
                      <a:pt x="63848" y="149355"/>
                    </a:cubicBezTo>
                    <a:close/>
                    <a:moveTo>
                      <a:pt x="3969" y="43979"/>
                    </a:move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919" y="-4159"/>
                      <a:pt x="46824" y="831"/>
                      <a:pt x="55043" y="14920"/>
                    </a:cubicBezTo>
                    <a:lnTo>
                      <a:pt x="55043" y="14920"/>
                    </a:lnTo>
                    <a:cubicBezTo>
                      <a:pt x="62968" y="29009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192" y="57481"/>
                      <a:pt x="34202" y="58655"/>
                      <a:pt x="29506" y="58655"/>
                    </a:cubicBezTo>
                    <a:lnTo>
                      <a:pt x="29506" y="58655"/>
                    </a:lnTo>
                    <a:cubicBezTo>
                      <a:pt x="19232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4E24FA4-252C-7D55-BEB2-35F1ECF19FAA}"/>
                  </a:ext>
                </a:extLst>
              </p:cNvPr>
              <p:cNvSpPr/>
              <p:nvPr/>
            </p:nvSpPr>
            <p:spPr>
              <a:xfrm>
                <a:off x="7863433" y="2047896"/>
                <a:ext cx="776987" cy="1309076"/>
              </a:xfrm>
              <a:custGeom>
                <a:avLst/>
                <a:gdLst>
                  <a:gd name="connsiteX0" fmla="*/ 722227 w 776987"/>
                  <a:gd name="connsiteY0" fmla="*/ 1294400 h 1309076"/>
                  <a:gd name="connsiteX1" fmla="*/ 733088 w 776987"/>
                  <a:gd name="connsiteY1" fmla="*/ 1254480 h 1309076"/>
                  <a:gd name="connsiteX2" fmla="*/ 733088 w 776987"/>
                  <a:gd name="connsiteY2" fmla="*/ 1254480 h 1309076"/>
                  <a:gd name="connsiteX3" fmla="*/ 773008 w 776987"/>
                  <a:gd name="connsiteY3" fmla="*/ 1265047 h 1309076"/>
                  <a:gd name="connsiteX4" fmla="*/ 773008 w 776987"/>
                  <a:gd name="connsiteY4" fmla="*/ 1265047 h 1309076"/>
                  <a:gd name="connsiteX5" fmla="*/ 762441 w 776987"/>
                  <a:gd name="connsiteY5" fmla="*/ 1305260 h 1309076"/>
                  <a:gd name="connsiteX6" fmla="*/ 762441 w 776987"/>
                  <a:gd name="connsiteY6" fmla="*/ 1305260 h 1309076"/>
                  <a:gd name="connsiteX7" fmla="*/ 747764 w 776987"/>
                  <a:gd name="connsiteY7" fmla="*/ 1309076 h 1309076"/>
                  <a:gd name="connsiteX8" fmla="*/ 747764 w 776987"/>
                  <a:gd name="connsiteY8" fmla="*/ 1309076 h 1309076"/>
                  <a:gd name="connsiteX9" fmla="*/ 722227 w 776987"/>
                  <a:gd name="connsiteY9" fmla="*/ 1294400 h 1309076"/>
                  <a:gd name="connsiteX10" fmla="*/ 662055 w 776987"/>
                  <a:gd name="connsiteY10" fmla="*/ 1190198 h 1309076"/>
                  <a:gd name="connsiteX11" fmla="*/ 662055 w 776987"/>
                  <a:gd name="connsiteY11" fmla="*/ 1190198 h 1309076"/>
                  <a:gd name="connsiteX12" fmla="*/ 672915 w 776987"/>
                  <a:gd name="connsiteY12" fmla="*/ 1150279 h 1309076"/>
                  <a:gd name="connsiteX13" fmla="*/ 672915 w 776987"/>
                  <a:gd name="connsiteY13" fmla="*/ 1150279 h 1309076"/>
                  <a:gd name="connsiteX14" fmla="*/ 713128 w 776987"/>
                  <a:gd name="connsiteY14" fmla="*/ 1161139 h 1309076"/>
                  <a:gd name="connsiteX15" fmla="*/ 713128 w 776987"/>
                  <a:gd name="connsiteY15" fmla="*/ 1161139 h 1309076"/>
                  <a:gd name="connsiteX16" fmla="*/ 702268 w 776987"/>
                  <a:gd name="connsiteY16" fmla="*/ 1201059 h 1309076"/>
                  <a:gd name="connsiteX17" fmla="*/ 702268 w 776987"/>
                  <a:gd name="connsiteY17" fmla="*/ 1201059 h 1309076"/>
                  <a:gd name="connsiteX18" fmla="*/ 687591 w 776987"/>
                  <a:gd name="connsiteY18" fmla="*/ 1205168 h 1309076"/>
                  <a:gd name="connsiteX19" fmla="*/ 687591 w 776987"/>
                  <a:gd name="connsiteY19" fmla="*/ 1205168 h 1309076"/>
                  <a:gd name="connsiteX20" fmla="*/ 662055 w 776987"/>
                  <a:gd name="connsiteY20" fmla="*/ 1190198 h 1309076"/>
                  <a:gd name="connsiteX21" fmla="*/ 602175 w 776987"/>
                  <a:gd name="connsiteY21" fmla="*/ 1086290 h 1309076"/>
                  <a:gd name="connsiteX22" fmla="*/ 613036 w 776987"/>
                  <a:gd name="connsiteY22" fmla="*/ 1046077 h 1309076"/>
                  <a:gd name="connsiteX23" fmla="*/ 613036 w 776987"/>
                  <a:gd name="connsiteY23" fmla="*/ 1046077 h 1309076"/>
                  <a:gd name="connsiteX24" fmla="*/ 652955 w 776987"/>
                  <a:gd name="connsiteY24" fmla="*/ 1056937 h 1309076"/>
                  <a:gd name="connsiteX25" fmla="*/ 652955 w 776987"/>
                  <a:gd name="connsiteY25" fmla="*/ 1056937 h 1309076"/>
                  <a:gd name="connsiteX26" fmla="*/ 642095 w 776987"/>
                  <a:gd name="connsiteY26" fmla="*/ 1097150 h 1309076"/>
                  <a:gd name="connsiteX27" fmla="*/ 642095 w 776987"/>
                  <a:gd name="connsiteY27" fmla="*/ 1097150 h 1309076"/>
                  <a:gd name="connsiteX28" fmla="*/ 627712 w 776987"/>
                  <a:gd name="connsiteY28" fmla="*/ 1100966 h 1309076"/>
                  <a:gd name="connsiteX29" fmla="*/ 627712 w 776987"/>
                  <a:gd name="connsiteY29" fmla="*/ 1100966 h 1309076"/>
                  <a:gd name="connsiteX30" fmla="*/ 602175 w 776987"/>
                  <a:gd name="connsiteY30" fmla="*/ 1086290 h 1309076"/>
                  <a:gd name="connsiteX31" fmla="*/ 542296 w 776987"/>
                  <a:gd name="connsiteY31" fmla="*/ 982088 h 1309076"/>
                  <a:gd name="connsiteX32" fmla="*/ 552863 w 776987"/>
                  <a:gd name="connsiteY32" fmla="*/ 942169 h 1309076"/>
                  <a:gd name="connsiteX33" fmla="*/ 552863 w 776987"/>
                  <a:gd name="connsiteY33" fmla="*/ 942169 h 1309076"/>
                  <a:gd name="connsiteX34" fmla="*/ 593076 w 776987"/>
                  <a:gd name="connsiteY34" fmla="*/ 952736 h 1309076"/>
                  <a:gd name="connsiteX35" fmla="*/ 593076 w 776987"/>
                  <a:gd name="connsiteY35" fmla="*/ 952736 h 1309076"/>
                  <a:gd name="connsiteX36" fmla="*/ 582216 w 776987"/>
                  <a:gd name="connsiteY36" fmla="*/ 992949 h 1309076"/>
                  <a:gd name="connsiteX37" fmla="*/ 582216 w 776987"/>
                  <a:gd name="connsiteY37" fmla="*/ 992949 h 1309076"/>
                  <a:gd name="connsiteX38" fmla="*/ 567539 w 776987"/>
                  <a:gd name="connsiteY38" fmla="*/ 996765 h 1309076"/>
                  <a:gd name="connsiteX39" fmla="*/ 567539 w 776987"/>
                  <a:gd name="connsiteY39" fmla="*/ 996765 h 1309076"/>
                  <a:gd name="connsiteX40" fmla="*/ 542296 w 776987"/>
                  <a:gd name="connsiteY40" fmla="*/ 982088 h 1309076"/>
                  <a:gd name="connsiteX41" fmla="*/ 482123 w 776987"/>
                  <a:gd name="connsiteY41" fmla="*/ 877886 h 1309076"/>
                  <a:gd name="connsiteX42" fmla="*/ 492984 w 776987"/>
                  <a:gd name="connsiteY42" fmla="*/ 837967 h 1309076"/>
                  <a:gd name="connsiteX43" fmla="*/ 492984 w 776987"/>
                  <a:gd name="connsiteY43" fmla="*/ 837967 h 1309076"/>
                  <a:gd name="connsiteX44" fmla="*/ 533197 w 776987"/>
                  <a:gd name="connsiteY44" fmla="*/ 848827 h 1309076"/>
                  <a:gd name="connsiteX45" fmla="*/ 533197 w 776987"/>
                  <a:gd name="connsiteY45" fmla="*/ 848827 h 1309076"/>
                  <a:gd name="connsiteX46" fmla="*/ 522336 w 776987"/>
                  <a:gd name="connsiteY46" fmla="*/ 888747 h 1309076"/>
                  <a:gd name="connsiteX47" fmla="*/ 522336 w 776987"/>
                  <a:gd name="connsiteY47" fmla="*/ 888747 h 1309076"/>
                  <a:gd name="connsiteX48" fmla="*/ 507660 w 776987"/>
                  <a:gd name="connsiteY48" fmla="*/ 892563 h 1309076"/>
                  <a:gd name="connsiteX49" fmla="*/ 507660 w 776987"/>
                  <a:gd name="connsiteY49" fmla="*/ 892563 h 1309076"/>
                  <a:gd name="connsiteX50" fmla="*/ 482123 w 776987"/>
                  <a:gd name="connsiteY50" fmla="*/ 877886 h 1309076"/>
                  <a:gd name="connsiteX51" fmla="*/ 422244 w 776987"/>
                  <a:gd name="connsiteY51" fmla="*/ 773685 h 1309076"/>
                  <a:gd name="connsiteX52" fmla="*/ 433104 w 776987"/>
                  <a:gd name="connsiteY52" fmla="*/ 733765 h 1309076"/>
                  <a:gd name="connsiteX53" fmla="*/ 433104 w 776987"/>
                  <a:gd name="connsiteY53" fmla="*/ 733765 h 1309076"/>
                  <a:gd name="connsiteX54" fmla="*/ 473317 w 776987"/>
                  <a:gd name="connsiteY54" fmla="*/ 744626 h 1309076"/>
                  <a:gd name="connsiteX55" fmla="*/ 473317 w 776987"/>
                  <a:gd name="connsiteY55" fmla="*/ 744626 h 1309076"/>
                  <a:gd name="connsiteX56" fmla="*/ 462457 w 776987"/>
                  <a:gd name="connsiteY56" fmla="*/ 784545 h 1309076"/>
                  <a:gd name="connsiteX57" fmla="*/ 462457 w 776987"/>
                  <a:gd name="connsiteY57" fmla="*/ 784545 h 1309076"/>
                  <a:gd name="connsiteX58" fmla="*/ 447781 w 776987"/>
                  <a:gd name="connsiteY58" fmla="*/ 788361 h 1309076"/>
                  <a:gd name="connsiteX59" fmla="*/ 447781 w 776987"/>
                  <a:gd name="connsiteY59" fmla="*/ 788361 h 1309076"/>
                  <a:gd name="connsiteX60" fmla="*/ 422244 w 776987"/>
                  <a:gd name="connsiteY60" fmla="*/ 773685 h 1309076"/>
                  <a:gd name="connsiteX61" fmla="*/ 362658 w 776987"/>
                  <a:gd name="connsiteY61" fmla="*/ 669483 h 1309076"/>
                  <a:gd name="connsiteX62" fmla="*/ 373225 w 776987"/>
                  <a:gd name="connsiteY62" fmla="*/ 629563 h 1309076"/>
                  <a:gd name="connsiteX63" fmla="*/ 373225 w 776987"/>
                  <a:gd name="connsiteY63" fmla="*/ 629563 h 1309076"/>
                  <a:gd name="connsiteX64" fmla="*/ 413438 w 776987"/>
                  <a:gd name="connsiteY64" fmla="*/ 640424 h 1309076"/>
                  <a:gd name="connsiteX65" fmla="*/ 413438 w 776987"/>
                  <a:gd name="connsiteY65" fmla="*/ 640424 h 1309076"/>
                  <a:gd name="connsiteX66" fmla="*/ 402578 w 776987"/>
                  <a:gd name="connsiteY66" fmla="*/ 680343 h 1309076"/>
                  <a:gd name="connsiteX67" fmla="*/ 402578 w 776987"/>
                  <a:gd name="connsiteY67" fmla="*/ 680343 h 1309076"/>
                  <a:gd name="connsiteX68" fmla="*/ 387901 w 776987"/>
                  <a:gd name="connsiteY68" fmla="*/ 684159 h 1309076"/>
                  <a:gd name="connsiteX69" fmla="*/ 387901 w 776987"/>
                  <a:gd name="connsiteY69" fmla="*/ 684159 h 1309076"/>
                  <a:gd name="connsiteX70" fmla="*/ 362658 w 776987"/>
                  <a:gd name="connsiteY70" fmla="*/ 669483 h 1309076"/>
                  <a:gd name="connsiteX71" fmla="*/ 302779 w 776987"/>
                  <a:gd name="connsiteY71" fmla="*/ 565281 h 1309076"/>
                  <a:gd name="connsiteX72" fmla="*/ 313639 w 776987"/>
                  <a:gd name="connsiteY72" fmla="*/ 525362 h 1309076"/>
                  <a:gd name="connsiteX73" fmla="*/ 313639 w 776987"/>
                  <a:gd name="connsiteY73" fmla="*/ 525362 h 1309076"/>
                  <a:gd name="connsiteX74" fmla="*/ 353559 w 776987"/>
                  <a:gd name="connsiteY74" fmla="*/ 536222 h 1309076"/>
                  <a:gd name="connsiteX75" fmla="*/ 353559 w 776987"/>
                  <a:gd name="connsiteY75" fmla="*/ 536222 h 1309076"/>
                  <a:gd name="connsiteX76" fmla="*/ 342698 w 776987"/>
                  <a:gd name="connsiteY76" fmla="*/ 576142 h 1309076"/>
                  <a:gd name="connsiteX77" fmla="*/ 342698 w 776987"/>
                  <a:gd name="connsiteY77" fmla="*/ 576142 h 1309076"/>
                  <a:gd name="connsiteX78" fmla="*/ 328316 w 776987"/>
                  <a:gd name="connsiteY78" fmla="*/ 579958 h 1309076"/>
                  <a:gd name="connsiteX79" fmla="*/ 328316 w 776987"/>
                  <a:gd name="connsiteY79" fmla="*/ 579958 h 1309076"/>
                  <a:gd name="connsiteX80" fmla="*/ 302779 w 776987"/>
                  <a:gd name="connsiteY80" fmla="*/ 565281 h 1309076"/>
                  <a:gd name="connsiteX81" fmla="*/ 242899 w 776987"/>
                  <a:gd name="connsiteY81" fmla="*/ 461079 h 1309076"/>
                  <a:gd name="connsiteX82" fmla="*/ 242899 w 776987"/>
                  <a:gd name="connsiteY82" fmla="*/ 461079 h 1309076"/>
                  <a:gd name="connsiteX83" fmla="*/ 253760 w 776987"/>
                  <a:gd name="connsiteY83" fmla="*/ 420866 h 1309076"/>
                  <a:gd name="connsiteX84" fmla="*/ 253760 w 776987"/>
                  <a:gd name="connsiteY84" fmla="*/ 420866 h 1309076"/>
                  <a:gd name="connsiteX85" fmla="*/ 293973 w 776987"/>
                  <a:gd name="connsiteY85" fmla="*/ 431727 h 1309076"/>
                  <a:gd name="connsiteX86" fmla="*/ 293973 w 776987"/>
                  <a:gd name="connsiteY86" fmla="*/ 431727 h 1309076"/>
                  <a:gd name="connsiteX87" fmla="*/ 283112 w 776987"/>
                  <a:gd name="connsiteY87" fmla="*/ 471940 h 1309076"/>
                  <a:gd name="connsiteX88" fmla="*/ 283112 w 776987"/>
                  <a:gd name="connsiteY88" fmla="*/ 471940 h 1309076"/>
                  <a:gd name="connsiteX89" fmla="*/ 268436 w 776987"/>
                  <a:gd name="connsiteY89" fmla="*/ 475756 h 1309076"/>
                  <a:gd name="connsiteX90" fmla="*/ 268436 w 776987"/>
                  <a:gd name="connsiteY90" fmla="*/ 475756 h 1309076"/>
                  <a:gd name="connsiteX91" fmla="*/ 242899 w 776987"/>
                  <a:gd name="connsiteY91" fmla="*/ 461079 h 1309076"/>
                  <a:gd name="connsiteX92" fmla="*/ 183314 w 776987"/>
                  <a:gd name="connsiteY92" fmla="*/ 356584 h 1309076"/>
                  <a:gd name="connsiteX93" fmla="*/ 194174 w 776987"/>
                  <a:gd name="connsiteY93" fmla="*/ 316665 h 1309076"/>
                  <a:gd name="connsiteX94" fmla="*/ 194174 w 776987"/>
                  <a:gd name="connsiteY94" fmla="*/ 316665 h 1309076"/>
                  <a:gd name="connsiteX95" fmla="*/ 234094 w 776987"/>
                  <a:gd name="connsiteY95" fmla="*/ 327525 h 1309076"/>
                  <a:gd name="connsiteX96" fmla="*/ 234094 w 776987"/>
                  <a:gd name="connsiteY96" fmla="*/ 327525 h 1309076"/>
                  <a:gd name="connsiteX97" fmla="*/ 223233 w 776987"/>
                  <a:gd name="connsiteY97" fmla="*/ 367445 h 1309076"/>
                  <a:gd name="connsiteX98" fmla="*/ 223233 w 776987"/>
                  <a:gd name="connsiteY98" fmla="*/ 367445 h 1309076"/>
                  <a:gd name="connsiteX99" fmla="*/ 208557 w 776987"/>
                  <a:gd name="connsiteY99" fmla="*/ 371554 h 1309076"/>
                  <a:gd name="connsiteX100" fmla="*/ 208557 w 776987"/>
                  <a:gd name="connsiteY100" fmla="*/ 371554 h 1309076"/>
                  <a:gd name="connsiteX101" fmla="*/ 183314 w 776987"/>
                  <a:gd name="connsiteY101" fmla="*/ 356584 h 1309076"/>
                  <a:gd name="connsiteX102" fmla="*/ 123434 w 776987"/>
                  <a:gd name="connsiteY102" fmla="*/ 252382 h 1309076"/>
                  <a:gd name="connsiteX103" fmla="*/ 134295 w 776987"/>
                  <a:gd name="connsiteY103" fmla="*/ 212463 h 1309076"/>
                  <a:gd name="connsiteX104" fmla="*/ 134295 w 776987"/>
                  <a:gd name="connsiteY104" fmla="*/ 212463 h 1309076"/>
                  <a:gd name="connsiteX105" fmla="*/ 174508 w 776987"/>
                  <a:gd name="connsiteY105" fmla="*/ 223323 h 1309076"/>
                  <a:gd name="connsiteX106" fmla="*/ 174508 w 776987"/>
                  <a:gd name="connsiteY106" fmla="*/ 223323 h 1309076"/>
                  <a:gd name="connsiteX107" fmla="*/ 163647 w 776987"/>
                  <a:gd name="connsiteY107" fmla="*/ 263243 h 1309076"/>
                  <a:gd name="connsiteX108" fmla="*/ 163647 w 776987"/>
                  <a:gd name="connsiteY108" fmla="*/ 263243 h 1309076"/>
                  <a:gd name="connsiteX109" fmla="*/ 148971 w 776987"/>
                  <a:gd name="connsiteY109" fmla="*/ 267352 h 1309076"/>
                  <a:gd name="connsiteX110" fmla="*/ 148971 w 776987"/>
                  <a:gd name="connsiteY110" fmla="*/ 267352 h 1309076"/>
                  <a:gd name="connsiteX111" fmla="*/ 123434 w 776987"/>
                  <a:gd name="connsiteY111" fmla="*/ 252382 h 1309076"/>
                  <a:gd name="connsiteX112" fmla="*/ 63555 w 776987"/>
                  <a:gd name="connsiteY112" fmla="*/ 148181 h 1309076"/>
                  <a:gd name="connsiteX113" fmla="*/ 74415 w 776987"/>
                  <a:gd name="connsiteY113" fmla="*/ 108261 h 1309076"/>
                  <a:gd name="connsiteX114" fmla="*/ 74415 w 776987"/>
                  <a:gd name="connsiteY114" fmla="*/ 108261 h 1309076"/>
                  <a:gd name="connsiteX115" fmla="*/ 114629 w 776987"/>
                  <a:gd name="connsiteY115" fmla="*/ 119122 h 1309076"/>
                  <a:gd name="connsiteX116" fmla="*/ 114629 w 776987"/>
                  <a:gd name="connsiteY116" fmla="*/ 119122 h 1309076"/>
                  <a:gd name="connsiteX117" fmla="*/ 103768 w 776987"/>
                  <a:gd name="connsiteY117" fmla="*/ 159041 h 1309076"/>
                  <a:gd name="connsiteX118" fmla="*/ 103768 w 776987"/>
                  <a:gd name="connsiteY118" fmla="*/ 159041 h 1309076"/>
                  <a:gd name="connsiteX119" fmla="*/ 89092 w 776987"/>
                  <a:gd name="connsiteY119" fmla="*/ 162857 h 1309076"/>
                  <a:gd name="connsiteX120" fmla="*/ 89092 w 776987"/>
                  <a:gd name="connsiteY120" fmla="*/ 162857 h 1309076"/>
                  <a:gd name="connsiteX121" fmla="*/ 63555 w 776987"/>
                  <a:gd name="connsiteY121" fmla="*/ 148181 h 1309076"/>
                  <a:gd name="connsiteX122" fmla="*/ 3969 w 776987"/>
                  <a:gd name="connsiteY122" fmla="*/ 43979 h 1309076"/>
                  <a:gd name="connsiteX123" fmla="*/ 3969 w 776987"/>
                  <a:gd name="connsiteY123" fmla="*/ 43979 h 1309076"/>
                  <a:gd name="connsiteX124" fmla="*/ 14830 w 776987"/>
                  <a:gd name="connsiteY124" fmla="*/ 3766 h 1309076"/>
                  <a:gd name="connsiteX125" fmla="*/ 14830 w 776987"/>
                  <a:gd name="connsiteY125" fmla="*/ 3766 h 1309076"/>
                  <a:gd name="connsiteX126" fmla="*/ 54749 w 776987"/>
                  <a:gd name="connsiteY126" fmla="*/ 14920 h 1309076"/>
                  <a:gd name="connsiteX127" fmla="*/ 54749 w 776987"/>
                  <a:gd name="connsiteY127" fmla="*/ 14920 h 1309076"/>
                  <a:gd name="connsiteX128" fmla="*/ 43889 w 776987"/>
                  <a:gd name="connsiteY128" fmla="*/ 54839 h 1309076"/>
                  <a:gd name="connsiteX129" fmla="*/ 43889 w 776987"/>
                  <a:gd name="connsiteY129" fmla="*/ 54839 h 1309076"/>
                  <a:gd name="connsiteX130" fmla="*/ 29506 w 776987"/>
                  <a:gd name="connsiteY130" fmla="*/ 58655 h 1309076"/>
                  <a:gd name="connsiteX131" fmla="*/ 29506 w 776987"/>
                  <a:gd name="connsiteY131" fmla="*/ 58655 h 1309076"/>
                  <a:gd name="connsiteX132" fmla="*/ 3969 w 776987"/>
                  <a:gd name="connsiteY132" fmla="*/ 43979 h 130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776987" h="1309076">
                    <a:moveTo>
                      <a:pt x="722227" y="1294400"/>
                    </a:moveTo>
                    <a:cubicBezTo>
                      <a:pt x="714009" y="1280604"/>
                      <a:pt x="718999" y="1262406"/>
                      <a:pt x="733088" y="1254480"/>
                    </a:cubicBezTo>
                    <a:lnTo>
                      <a:pt x="733088" y="1254480"/>
                    </a:lnTo>
                    <a:cubicBezTo>
                      <a:pt x="746884" y="1246262"/>
                      <a:pt x="765082" y="1250958"/>
                      <a:pt x="773008" y="1265047"/>
                    </a:cubicBezTo>
                    <a:lnTo>
                      <a:pt x="773008" y="1265047"/>
                    </a:lnTo>
                    <a:cubicBezTo>
                      <a:pt x="781226" y="1279136"/>
                      <a:pt x="776236" y="1297042"/>
                      <a:pt x="762441" y="1305260"/>
                    </a:cubicBezTo>
                    <a:lnTo>
                      <a:pt x="762441" y="1305260"/>
                    </a:lnTo>
                    <a:cubicBezTo>
                      <a:pt x="757744" y="1307902"/>
                      <a:pt x="752754" y="1309076"/>
                      <a:pt x="747764" y="1309076"/>
                    </a:cubicBezTo>
                    <a:lnTo>
                      <a:pt x="747764" y="1309076"/>
                    </a:lnTo>
                    <a:cubicBezTo>
                      <a:pt x="737491" y="1309076"/>
                      <a:pt x="727805" y="1303793"/>
                      <a:pt x="722227" y="1294400"/>
                    </a:cubicBezTo>
                    <a:close/>
                    <a:moveTo>
                      <a:pt x="662055" y="1190198"/>
                    </a:moveTo>
                    <a:lnTo>
                      <a:pt x="662055" y="1190198"/>
                    </a:lnTo>
                    <a:cubicBezTo>
                      <a:pt x="654129" y="1176402"/>
                      <a:pt x="658826" y="1158497"/>
                      <a:pt x="672915" y="1150279"/>
                    </a:cubicBezTo>
                    <a:lnTo>
                      <a:pt x="672915" y="1150279"/>
                    </a:lnTo>
                    <a:cubicBezTo>
                      <a:pt x="687004" y="1142060"/>
                      <a:pt x="704909" y="1147050"/>
                      <a:pt x="713128" y="1161139"/>
                    </a:cubicBezTo>
                    <a:lnTo>
                      <a:pt x="713128" y="1161139"/>
                    </a:lnTo>
                    <a:cubicBezTo>
                      <a:pt x="721053" y="1175228"/>
                      <a:pt x="716357" y="1193133"/>
                      <a:pt x="702268" y="1201059"/>
                    </a:cubicBezTo>
                    <a:lnTo>
                      <a:pt x="702268" y="1201059"/>
                    </a:lnTo>
                    <a:cubicBezTo>
                      <a:pt x="697571" y="1203700"/>
                      <a:pt x="692581" y="1205168"/>
                      <a:pt x="687591" y="1205168"/>
                    </a:cubicBezTo>
                    <a:lnTo>
                      <a:pt x="687591" y="1205168"/>
                    </a:lnTo>
                    <a:cubicBezTo>
                      <a:pt x="677612" y="1205168"/>
                      <a:pt x="667632" y="1199885"/>
                      <a:pt x="662055" y="1190198"/>
                    </a:cubicBezTo>
                    <a:close/>
                    <a:moveTo>
                      <a:pt x="602175" y="1086290"/>
                    </a:moveTo>
                    <a:cubicBezTo>
                      <a:pt x="593956" y="1072201"/>
                      <a:pt x="598947" y="1054296"/>
                      <a:pt x="613036" y="1046077"/>
                    </a:cubicBezTo>
                    <a:lnTo>
                      <a:pt x="613036" y="1046077"/>
                    </a:lnTo>
                    <a:cubicBezTo>
                      <a:pt x="626831" y="1038152"/>
                      <a:pt x="645030" y="1042848"/>
                      <a:pt x="652955" y="1056937"/>
                    </a:cubicBezTo>
                    <a:lnTo>
                      <a:pt x="652955" y="1056937"/>
                    </a:lnTo>
                    <a:cubicBezTo>
                      <a:pt x="661174" y="1071027"/>
                      <a:pt x="656184" y="1088932"/>
                      <a:pt x="642095" y="1097150"/>
                    </a:cubicBezTo>
                    <a:lnTo>
                      <a:pt x="642095" y="1097150"/>
                    </a:lnTo>
                    <a:cubicBezTo>
                      <a:pt x="637692" y="1099792"/>
                      <a:pt x="632702" y="1100966"/>
                      <a:pt x="627712" y="1100966"/>
                    </a:cubicBezTo>
                    <a:lnTo>
                      <a:pt x="627712" y="1100966"/>
                    </a:lnTo>
                    <a:cubicBezTo>
                      <a:pt x="617439" y="1100966"/>
                      <a:pt x="607459" y="1095683"/>
                      <a:pt x="602175" y="1086290"/>
                    </a:cubicBezTo>
                    <a:close/>
                    <a:moveTo>
                      <a:pt x="542296" y="982088"/>
                    </a:moveTo>
                    <a:cubicBezTo>
                      <a:pt x="534077" y="967999"/>
                      <a:pt x="538774" y="950094"/>
                      <a:pt x="552863" y="942169"/>
                    </a:cubicBezTo>
                    <a:lnTo>
                      <a:pt x="552863" y="942169"/>
                    </a:lnTo>
                    <a:cubicBezTo>
                      <a:pt x="566952" y="933950"/>
                      <a:pt x="584857" y="938646"/>
                      <a:pt x="593076" y="952736"/>
                    </a:cubicBezTo>
                    <a:lnTo>
                      <a:pt x="593076" y="952736"/>
                    </a:lnTo>
                    <a:cubicBezTo>
                      <a:pt x="601001" y="966825"/>
                      <a:pt x="596305" y="984730"/>
                      <a:pt x="582216" y="992949"/>
                    </a:cubicBezTo>
                    <a:lnTo>
                      <a:pt x="582216" y="992949"/>
                    </a:lnTo>
                    <a:cubicBezTo>
                      <a:pt x="577519" y="995590"/>
                      <a:pt x="572529" y="996765"/>
                      <a:pt x="567539" y="996765"/>
                    </a:cubicBezTo>
                    <a:lnTo>
                      <a:pt x="567539" y="996765"/>
                    </a:lnTo>
                    <a:cubicBezTo>
                      <a:pt x="557266" y="996765"/>
                      <a:pt x="547580" y="991481"/>
                      <a:pt x="542296" y="982088"/>
                    </a:cubicBezTo>
                    <a:close/>
                    <a:moveTo>
                      <a:pt x="482123" y="877886"/>
                    </a:moveTo>
                    <a:cubicBezTo>
                      <a:pt x="474198" y="863797"/>
                      <a:pt x="478894" y="845892"/>
                      <a:pt x="492984" y="837967"/>
                    </a:cubicBezTo>
                    <a:lnTo>
                      <a:pt x="492984" y="837967"/>
                    </a:lnTo>
                    <a:cubicBezTo>
                      <a:pt x="507073" y="829748"/>
                      <a:pt x="524978" y="834738"/>
                      <a:pt x="533197" y="848827"/>
                    </a:cubicBezTo>
                    <a:lnTo>
                      <a:pt x="533197" y="848827"/>
                    </a:lnTo>
                    <a:cubicBezTo>
                      <a:pt x="541122" y="862623"/>
                      <a:pt x="536425" y="880528"/>
                      <a:pt x="522336" y="888747"/>
                    </a:cubicBezTo>
                    <a:lnTo>
                      <a:pt x="522336" y="888747"/>
                    </a:lnTo>
                    <a:cubicBezTo>
                      <a:pt x="517640" y="891389"/>
                      <a:pt x="512650" y="892563"/>
                      <a:pt x="507660" y="892563"/>
                    </a:cubicBezTo>
                    <a:lnTo>
                      <a:pt x="507660" y="892563"/>
                    </a:lnTo>
                    <a:cubicBezTo>
                      <a:pt x="497386" y="892563"/>
                      <a:pt x="487700" y="887279"/>
                      <a:pt x="482123" y="877886"/>
                    </a:cubicBezTo>
                    <a:close/>
                    <a:moveTo>
                      <a:pt x="422244" y="773685"/>
                    </a:moveTo>
                    <a:cubicBezTo>
                      <a:pt x="414319" y="759595"/>
                      <a:pt x="419015" y="741690"/>
                      <a:pt x="433104" y="733765"/>
                    </a:cubicBezTo>
                    <a:lnTo>
                      <a:pt x="433104" y="733765"/>
                    </a:lnTo>
                    <a:cubicBezTo>
                      <a:pt x="447193" y="725546"/>
                      <a:pt x="465099" y="730536"/>
                      <a:pt x="473317" y="744626"/>
                    </a:cubicBezTo>
                    <a:lnTo>
                      <a:pt x="473317" y="744626"/>
                    </a:lnTo>
                    <a:cubicBezTo>
                      <a:pt x="481243" y="758715"/>
                      <a:pt x="476546" y="776326"/>
                      <a:pt x="462457" y="784545"/>
                    </a:cubicBezTo>
                    <a:lnTo>
                      <a:pt x="462457" y="784545"/>
                    </a:lnTo>
                    <a:cubicBezTo>
                      <a:pt x="457760" y="787187"/>
                      <a:pt x="452771" y="788361"/>
                      <a:pt x="447781" y="788361"/>
                    </a:cubicBezTo>
                    <a:lnTo>
                      <a:pt x="447781" y="788361"/>
                    </a:lnTo>
                    <a:cubicBezTo>
                      <a:pt x="437801" y="788361"/>
                      <a:pt x="427821" y="783078"/>
                      <a:pt x="422244" y="773685"/>
                    </a:cubicBezTo>
                    <a:close/>
                    <a:moveTo>
                      <a:pt x="362658" y="669483"/>
                    </a:moveTo>
                    <a:cubicBezTo>
                      <a:pt x="354439" y="655394"/>
                      <a:pt x="359136" y="637489"/>
                      <a:pt x="373225" y="629563"/>
                    </a:cubicBezTo>
                    <a:lnTo>
                      <a:pt x="373225" y="629563"/>
                    </a:lnTo>
                    <a:cubicBezTo>
                      <a:pt x="387314" y="621345"/>
                      <a:pt x="405219" y="626335"/>
                      <a:pt x="413438" y="640424"/>
                    </a:cubicBezTo>
                    <a:lnTo>
                      <a:pt x="413438" y="640424"/>
                    </a:lnTo>
                    <a:cubicBezTo>
                      <a:pt x="421363" y="654220"/>
                      <a:pt x="416667" y="672418"/>
                      <a:pt x="402578" y="680343"/>
                    </a:cubicBezTo>
                    <a:lnTo>
                      <a:pt x="402578" y="680343"/>
                    </a:lnTo>
                    <a:cubicBezTo>
                      <a:pt x="397881" y="682985"/>
                      <a:pt x="392891" y="684159"/>
                      <a:pt x="387901" y="684159"/>
                    </a:cubicBezTo>
                    <a:lnTo>
                      <a:pt x="387901" y="684159"/>
                    </a:lnTo>
                    <a:cubicBezTo>
                      <a:pt x="377921" y="684159"/>
                      <a:pt x="367941" y="678876"/>
                      <a:pt x="362658" y="669483"/>
                    </a:cubicBezTo>
                    <a:close/>
                    <a:moveTo>
                      <a:pt x="302779" y="565281"/>
                    </a:moveTo>
                    <a:cubicBezTo>
                      <a:pt x="294560" y="551192"/>
                      <a:pt x="299550" y="533287"/>
                      <a:pt x="313639" y="525362"/>
                    </a:cubicBezTo>
                    <a:lnTo>
                      <a:pt x="313639" y="525362"/>
                    </a:lnTo>
                    <a:cubicBezTo>
                      <a:pt x="327728" y="517143"/>
                      <a:pt x="345633" y="522133"/>
                      <a:pt x="353559" y="536222"/>
                    </a:cubicBezTo>
                    <a:lnTo>
                      <a:pt x="353559" y="536222"/>
                    </a:lnTo>
                    <a:cubicBezTo>
                      <a:pt x="361777" y="550018"/>
                      <a:pt x="356788" y="567923"/>
                      <a:pt x="342698" y="576142"/>
                    </a:cubicBezTo>
                    <a:lnTo>
                      <a:pt x="342698" y="576142"/>
                    </a:lnTo>
                    <a:cubicBezTo>
                      <a:pt x="338295" y="578783"/>
                      <a:pt x="333012" y="579958"/>
                      <a:pt x="328316" y="579958"/>
                    </a:cubicBezTo>
                    <a:lnTo>
                      <a:pt x="328316" y="579958"/>
                    </a:lnTo>
                    <a:cubicBezTo>
                      <a:pt x="318042" y="579958"/>
                      <a:pt x="308062" y="574674"/>
                      <a:pt x="302779" y="565281"/>
                    </a:cubicBezTo>
                    <a:close/>
                    <a:moveTo>
                      <a:pt x="242899" y="461079"/>
                    </a:moveTo>
                    <a:lnTo>
                      <a:pt x="242899" y="461079"/>
                    </a:lnTo>
                    <a:cubicBezTo>
                      <a:pt x="234974" y="446990"/>
                      <a:pt x="239964" y="429085"/>
                      <a:pt x="253760" y="420866"/>
                    </a:cubicBezTo>
                    <a:lnTo>
                      <a:pt x="253760" y="420866"/>
                    </a:lnTo>
                    <a:cubicBezTo>
                      <a:pt x="267849" y="412941"/>
                      <a:pt x="285754" y="417638"/>
                      <a:pt x="293973" y="431727"/>
                    </a:cubicBezTo>
                    <a:lnTo>
                      <a:pt x="293973" y="431727"/>
                    </a:lnTo>
                    <a:cubicBezTo>
                      <a:pt x="301898" y="445816"/>
                      <a:pt x="297202" y="463721"/>
                      <a:pt x="283112" y="471940"/>
                    </a:cubicBezTo>
                    <a:lnTo>
                      <a:pt x="283112" y="471940"/>
                    </a:lnTo>
                    <a:cubicBezTo>
                      <a:pt x="278416" y="474582"/>
                      <a:pt x="273426" y="475756"/>
                      <a:pt x="268436" y="475756"/>
                    </a:cubicBezTo>
                    <a:lnTo>
                      <a:pt x="268436" y="475756"/>
                    </a:lnTo>
                    <a:cubicBezTo>
                      <a:pt x="258456" y="475756"/>
                      <a:pt x="248476" y="470472"/>
                      <a:pt x="242899" y="461079"/>
                    </a:cubicBezTo>
                    <a:close/>
                    <a:moveTo>
                      <a:pt x="183314" y="356584"/>
                    </a:moveTo>
                    <a:cubicBezTo>
                      <a:pt x="175095" y="342495"/>
                      <a:pt x="180085" y="324590"/>
                      <a:pt x="194174" y="316665"/>
                    </a:cubicBezTo>
                    <a:lnTo>
                      <a:pt x="194174" y="316665"/>
                    </a:lnTo>
                    <a:cubicBezTo>
                      <a:pt x="208263" y="308446"/>
                      <a:pt x="226168" y="313436"/>
                      <a:pt x="234094" y="327525"/>
                    </a:cubicBezTo>
                    <a:lnTo>
                      <a:pt x="234094" y="327525"/>
                    </a:lnTo>
                    <a:cubicBezTo>
                      <a:pt x="242312" y="341614"/>
                      <a:pt x="237322" y="359519"/>
                      <a:pt x="223233" y="367445"/>
                    </a:cubicBezTo>
                    <a:lnTo>
                      <a:pt x="223233" y="367445"/>
                    </a:lnTo>
                    <a:cubicBezTo>
                      <a:pt x="218830" y="370086"/>
                      <a:pt x="213547" y="371554"/>
                      <a:pt x="208557" y="371554"/>
                    </a:cubicBezTo>
                    <a:lnTo>
                      <a:pt x="208557" y="371554"/>
                    </a:lnTo>
                    <a:cubicBezTo>
                      <a:pt x="198577" y="371554"/>
                      <a:pt x="188597" y="366270"/>
                      <a:pt x="183314" y="356584"/>
                    </a:cubicBezTo>
                    <a:close/>
                    <a:moveTo>
                      <a:pt x="123434" y="252382"/>
                    </a:moveTo>
                    <a:cubicBezTo>
                      <a:pt x="115216" y="238293"/>
                      <a:pt x="120205" y="220388"/>
                      <a:pt x="134295" y="212463"/>
                    </a:cubicBezTo>
                    <a:lnTo>
                      <a:pt x="134295" y="212463"/>
                    </a:lnTo>
                    <a:cubicBezTo>
                      <a:pt x="148384" y="204244"/>
                      <a:pt x="166289" y="209234"/>
                      <a:pt x="174508" y="223323"/>
                    </a:cubicBezTo>
                    <a:lnTo>
                      <a:pt x="174508" y="223323"/>
                    </a:lnTo>
                    <a:cubicBezTo>
                      <a:pt x="182433" y="237413"/>
                      <a:pt x="177443" y="255318"/>
                      <a:pt x="163647" y="263243"/>
                    </a:cubicBezTo>
                    <a:lnTo>
                      <a:pt x="163647" y="263243"/>
                    </a:lnTo>
                    <a:cubicBezTo>
                      <a:pt x="158951" y="265885"/>
                      <a:pt x="153961" y="267352"/>
                      <a:pt x="148971" y="267352"/>
                    </a:cubicBezTo>
                    <a:lnTo>
                      <a:pt x="148971" y="267352"/>
                    </a:lnTo>
                    <a:cubicBezTo>
                      <a:pt x="138698" y="267352"/>
                      <a:pt x="129011" y="261775"/>
                      <a:pt x="123434" y="252382"/>
                    </a:cubicBezTo>
                    <a:close/>
                    <a:moveTo>
                      <a:pt x="63555" y="148181"/>
                    </a:moveTo>
                    <a:cubicBezTo>
                      <a:pt x="55630" y="134091"/>
                      <a:pt x="60326" y="116186"/>
                      <a:pt x="74415" y="108261"/>
                    </a:cubicBezTo>
                    <a:lnTo>
                      <a:pt x="74415" y="108261"/>
                    </a:lnTo>
                    <a:cubicBezTo>
                      <a:pt x="88505" y="100042"/>
                      <a:pt x="106703" y="105032"/>
                      <a:pt x="114629" y="119122"/>
                    </a:cubicBezTo>
                    <a:lnTo>
                      <a:pt x="114629" y="119122"/>
                    </a:lnTo>
                    <a:cubicBezTo>
                      <a:pt x="122554" y="132917"/>
                      <a:pt x="117857" y="151116"/>
                      <a:pt x="103768" y="159041"/>
                    </a:cubicBezTo>
                    <a:lnTo>
                      <a:pt x="103768" y="159041"/>
                    </a:lnTo>
                    <a:cubicBezTo>
                      <a:pt x="99071" y="161683"/>
                      <a:pt x="94082" y="162857"/>
                      <a:pt x="89092" y="162857"/>
                    </a:cubicBezTo>
                    <a:lnTo>
                      <a:pt x="89092" y="162857"/>
                    </a:lnTo>
                    <a:cubicBezTo>
                      <a:pt x="79112" y="162857"/>
                      <a:pt x="69132" y="157574"/>
                      <a:pt x="63555" y="148181"/>
                    </a:cubicBezTo>
                    <a:close/>
                    <a:moveTo>
                      <a:pt x="3969" y="43979"/>
                    </a:moveTo>
                    <a:lnTo>
                      <a:pt x="3969" y="43979"/>
                    </a:ln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625" y="-4159"/>
                      <a:pt x="46824" y="831"/>
                      <a:pt x="54749" y="14920"/>
                    </a:cubicBezTo>
                    <a:lnTo>
                      <a:pt x="54749" y="14920"/>
                    </a:lnTo>
                    <a:cubicBezTo>
                      <a:pt x="62968" y="28716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486" y="57481"/>
                      <a:pt x="34496" y="58655"/>
                      <a:pt x="29506" y="58655"/>
                    </a:cubicBezTo>
                    <a:lnTo>
                      <a:pt x="29506" y="58655"/>
                    </a:lnTo>
                    <a:cubicBezTo>
                      <a:pt x="19233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2A8C3A1-0BE8-1340-B6C9-96862E14AFEC}"/>
                  </a:ext>
                </a:extLst>
              </p:cNvPr>
              <p:cNvSpPr/>
              <p:nvPr/>
            </p:nvSpPr>
            <p:spPr>
              <a:xfrm>
                <a:off x="8642383" y="3499045"/>
                <a:ext cx="95226" cy="258590"/>
              </a:xfrm>
              <a:custGeom>
                <a:avLst/>
                <a:gdLst>
                  <a:gd name="connsiteX0" fmla="*/ 14311 w 95226"/>
                  <a:gd name="connsiteY0" fmla="*/ 254481 h 258590"/>
                  <a:gd name="connsiteX1" fmla="*/ 4331 w 95226"/>
                  <a:gd name="connsiteY1" fmla="*/ 213975 h 258590"/>
                  <a:gd name="connsiteX2" fmla="*/ 4331 w 95226"/>
                  <a:gd name="connsiteY2" fmla="*/ 213975 h 258590"/>
                  <a:gd name="connsiteX3" fmla="*/ 44544 w 95226"/>
                  <a:gd name="connsiteY3" fmla="*/ 203995 h 258590"/>
                  <a:gd name="connsiteX4" fmla="*/ 44544 w 95226"/>
                  <a:gd name="connsiteY4" fmla="*/ 203995 h 258590"/>
                  <a:gd name="connsiteX5" fmla="*/ 54524 w 95226"/>
                  <a:gd name="connsiteY5" fmla="*/ 244501 h 258590"/>
                  <a:gd name="connsiteX6" fmla="*/ 54524 w 95226"/>
                  <a:gd name="connsiteY6" fmla="*/ 244501 h 258590"/>
                  <a:gd name="connsiteX7" fmla="*/ 29281 w 95226"/>
                  <a:gd name="connsiteY7" fmla="*/ 258591 h 258590"/>
                  <a:gd name="connsiteX8" fmla="*/ 29281 w 95226"/>
                  <a:gd name="connsiteY8" fmla="*/ 258591 h 258590"/>
                  <a:gd name="connsiteX9" fmla="*/ 14311 w 95226"/>
                  <a:gd name="connsiteY9" fmla="*/ 254481 h 258590"/>
                  <a:gd name="connsiteX10" fmla="*/ 60688 w 95226"/>
                  <a:gd name="connsiteY10" fmla="*/ 161433 h 258590"/>
                  <a:gd name="connsiteX11" fmla="*/ 36913 w 95226"/>
                  <a:gd name="connsiteY11" fmla="*/ 127384 h 258590"/>
                  <a:gd name="connsiteX12" fmla="*/ 36913 w 95226"/>
                  <a:gd name="connsiteY12" fmla="*/ 127384 h 258590"/>
                  <a:gd name="connsiteX13" fmla="*/ 70961 w 95226"/>
                  <a:gd name="connsiteY13" fmla="*/ 103902 h 258590"/>
                  <a:gd name="connsiteX14" fmla="*/ 70961 w 95226"/>
                  <a:gd name="connsiteY14" fmla="*/ 103902 h 258590"/>
                  <a:gd name="connsiteX15" fmla="*/ 94737 w 95226"/>
                  <a:gd name="connsiteY15" fmla="*/ 137951 h 258590"/>
                  <a:gd name="connsiteX16" fmla="*/ 94737 w 95226"/>
                  <a:gd name="connsiteY16" fmla="*/ 137951 h 258590"/>
                  <a:gd name="connsiteX17" fmla="*/ 65972 w 95226"/>
                  <a:gd name="connsiteY17" fmla="*/ 162021 h 258590"/>
                  <a:gd name="connsiteX18" fmla="*/ 65972 w 95226"/>
                  <a:gd name="connsiteY18" fmla="*/ 162021 h 258590"/>
                  <a:gd name="connsiteX19" fmla="*/ 60688 w 95226"/>
                  <a:gd name="connsiteY19" fmla="*/ 161433 h 258590"/>
                  <a:gd name="connsiteX20" fmla="*/ 36619 w 95226"/>
                  <a:gd name="connsiteY20" fmla="*/ 34630 h 258590"/>
                  <a:gd name="connsiteX21" fmla="*/ 59808 w 95226"/>
                  <a:gd name="connsiteY21" fmla="*/ 581 h 258590"/>
                  <a:gd name="connsiteX22" fmla="*/ 59808 w 95226"/>
                  <a:gd name="connsiteY22" fmla="*/ 581 h 258590"/>
                  <a:gd name="connsiteX23" fmla="*/ 94150 w 95226"/>
                  <a:gd name="connsiteY23" fmla="*/ 23770 h 258590"/>
                  <a:gd name="connsiteX24" fmla="*/ 94150 w 95226"/>
                  <a:gd name="connsiteY24" fmla="*/ 23770 h 258590"/>
                  <a:gd name="connsiteX25" fmla="*/ 70961 w 95226"/>
                  <a:gd name="connsiteY25" fmla="*/ 58112 h 258590"/>
                  <a:gd name="connsiteX26" fmla="*/ 70961 w 95226"/>
                  <a:gd name="connsiteY26" fmla="*/ 58112 h 258590"/>
                  <a:gd name="connsiteX27" fmla="*/ 65384 w 95226"/>
                  <a:gd name="connsiteY27" fmla="*/ 58699 h 258590"/>
                  <a:gd name="connsiteX28" fmla="*/ 65384 w 95226"/>
                  <a:gd name="connsiteY28" fmla="*/ 58699 h 258590"/>
                  <a:gd name="connsiteX29" fmla="*/ 36619 w 95226"/>
                  <a:gd name="connsiteY29" fmla="*/ 34630 h 25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226" h="258590">
                    <a:moveTo>
                      <a:pt x="14311" y="254481"/>
                    </a:moveTo>
                    <a:cubicBezTo>
                      <a:pt x="222" y="245969"/>
                      <a:pt x="-4181" y="227770"/>
                      <a:pt x="4331" y="213975"/>
                    </a:cubicBezTo>
                    <a:lnTo>
                      <a:pt x="4331" y="213975"/>
                    </a:lnTo>
                    <a:cubicBezTo>
                      <a:pt x="12550" y="200179"/>
                      <a:pt x="30455" y="195776"/>
                      <a:pt x="44544" y="203995"/>
                    </a:cubicBezTo>
                    <a:lnTo>
                      <a:pt x="44544" y="203995"/>
                    </a:lnTo>
                    <a:cubicBezTo>
                      <a:pt x="58340" y="212507"/>
                      <a:pt x="62743" y="230412"/>
                      <a:pt x="54524" y="244501"/>
                    </a:cubicBezTo>
                    <a:lnTo>
                      <a:pt x="54524" y="244501"/>
                    </a:lnTo>
                    <a:cubicBezTo>
                      <a:pt x="48947" y="253601"/>
                      <a:pt x="39261" y="258591"/>
                      <a:pt x="29281" y="258591"/>
                    </a:cubicBezTo>
                    <a:lnTo>
                      <a:pt x="29281" y="258591"/>
                    </a:lnTo>
                    <a:cubicBezTo>
                      <a:pt x="24291" y="258591"/>
                      <a:pt x="19007" y="257123"/>
                      <a:pt x="14311" y="254481"/>
                    </a:cubicBezTo>
                    <a:close/>
                    <a:moveTo>
                      <a:pt x="60688" y="161433"/>
                    </a:moveTo>
                    <a:cubicBezTo>
                      <a:pt x="44544" y="158498"/>
                      <a:pt x="33977" y="143235"/>
                      <a:pt x="36913" y="127384"/>
                    </a:cubicBezTo>
                    <a:lnTo>
                      <a:pt x="36913" y="127384"/>
                    </a:lnTo>
                    <a:cubicBezTo>
                      <a:pt x="39848" y="111240"/>
                      <a:pt x="55111" y="100673"/>
                      <a:pt x="70961" y="103902"/>
                    </a:cubicBezTo>
                    <a:lnTo>
                      <a:pt x="70961" y="103902"/>
                    </a:lnTo>
                    <a:cubicBezTo>
                      <a:pt x="87105" y="106544"/>
                      <a:pt x="97672" y="121807"/>
                      <a:pt x="94737" y="137951"/>
                    </a:cubicBezTo>
                    <a:lnTo>
                      <a:pt x="94737" y="137951"/>
                    </a:lnTo>
                    <a:cubicBezTo>
                      <a:pt x="92095" y="152041"/>
                      <a:pt x="79767" y="162021"/>
                      <a:pt x="65972" y="162021"/>
                    </a:cubicBezTo>
                    <a:lnTo>
                      <a:pt x="65972" y="162021"/>
                    </a:lnTo>
                    <a:cubicBezTo>
                      <a:pt x="64210" y="162021"/>
                      <a:pt x="62449" y="162021"/>
                      <a:pt x="60688" y="161433"/>
                    </a:cubicBezTo>
                    <a:close/>
                    <a:moveTo>
                      <a:pt x="36619" y="34630"/>
                    </a:moveTo>
                    <a:cubicBezTo>
                      <a:pt x="33684" y="18780"/>
                      <a:pt x="43957" y="3516"/>
                      <a:pt x="59808" y="581"/>
                    </a:cubicBezTo>
                    <a:lnTo>
                      <a:pt x="59808" y="581"/>
                    </a:lnTo>
                    <a:cubicBezTo>
                      <a:pt x="75951" y="-2648"/>
                      <a:pt x="91215" y="7919"/>
                      <a:pt x="94150" y="23770"/>
                    </a:cubicBezTo>
                    <a:lnTo>
                      <a:pt x="94150" y="23770"/>
                    </a:lnTo>
                    <a:cubicBezTo>
                      <a:pt x="97379" y="39914"/>
                      <a:pt x="86812" y="55177"/>
                      <a:pt x="70961" y="58112"/>
                    </a:cubicBezTo>
                    <a:lnTo>
                      <a:pt x="70961" y="58112"/>
                    </a:lnTo>
                    <a:cubicBezTo>
                      <a:pt x="68907" y="58699"/>
                      <a:pt x="67146" y="58699"/>
                      <a:pt x="65384" y="58699"/>
                    </a:cubicBezTo>
                    <a:lnTo>
                      <a:pt x="65384" y="58699"/>
                    </a:lnTo>
                    <a:cubicBezTo>
                      <a:pt x="51589" y="58699"/>
                      <a:pt x="39261" y="49013"/>
                      <a:pt x="36619" y="3463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1AD5FA0-C90F-ED3F-67E2-7A8AFEE03361}"/>
                  </a:ext>
                </a:extLst>
              </p:cNvPr>
              <p:cNvSpPr/>
              <p:nvPr/>
            </p:nvSpPr>
            <p:spPr>
              <a:xfrm>
                <a:off x="8486809" y="3819465"/>
                <a:ext cx="58552" cy="58809"/>
              </a:xfrm>
              <a:custGeom>
                <a:avLst/>
                <a:gdLst>
                  <a:gd name="connsiteX0" fmla="*/ 1108 w 58552"/>
                  <a:gd name="connsiteY0" fmla="*/ 37088 h 58809"/>
                  <a:gd name="connsiteX1" fmla="*/ 21655 w 58552"/>
                  <a:gd name="connsiteY1" fmla="*/ 985 h 58809"/>
                  <a:gd name="connsiteX2" fmla="*/ 21655 w 58552"/>
                  <a:gd name="connsiteY2" fmla="*/ 985 h 58809"/>
                  <a:gd name="connsiteX3" fmla="*/ 57465 w 58552"/>
                  <a:gd name="connsiteY3" fmla="*/ 21825 h 58809"/>
                  <a:gd name="connsiteX4" fmla="*/ 57465 w 58552"/>
                  <a:gd name="connsiteY4" fmla="*/ 21825 h 58809"/>
                  <a:gd name="connsiteX5" fmla="*/ 36918 w 58552"/>
                  <a:gd name="connsiteY5" fmla="*/ 57635 h 58809"/>
                  <a:gd name="connsiteX6" fmla="*/ 36918 w 58552"/>
                  <a:gd name="connsiteY6" fmla="*/ 57635 h 58809"/>
                  <a:gd name="connsiteX7" fmla="*/ 29286 w 58552"/>
                  <a:gd name="connsiteY7" fmla="*/ 58809 h 58809"/>
                  <a:gd name="connsiteX8" fmla="*/ 29286 w 58552"/>
                  <a:gd name="connsiteY8" fmla="*/ 58809 h 58809"/>
                  <a:gd name="connsiteX9" fmla="*/ 1108 w 58552"/>
                  <a:gd name="connsiteY9" fmla="*/ 37088 h 5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52" h="58809">
                    <a:moveTo>
                      <a:pt x="1108" y="37088"/>
                    </a:moveTo>
                    <a:cubicBezTo>
                      <a:pt x="-3295" y="21531"/>
                      <a:pt x="5805" y="5388"/>
                      <a:pt x="21655" y="985"/>
                    </a:cubicBezTo>
                    <a:lnTo>
                      <a:pt x="21655" y="985"/>
                    </a:lnTo>
                    <a:cubicBezTo>
                      <a:pt x="37212" y="-3125"/>
                      <a:pt x="53356" y="5975"/>
                      <a:pt x="57465" y="21825"/>
                    </a:cubicBezTo>
                    <a:lnTo>
                      <a:pt x="57465" y="21825"/>
                    </a:lnTo>
                    <a:cubicBezTo>
                      <a:pt x="61868" y="37382"/>
                      <a:pt x="52475" y="53526"/>
                      <a:pt x="36918" y="57635"/>
                    </a:cubicBezTo>
                    <a:lnTo>
                      <a:pt x="36918" y="57635"/>
                    </a:lnTo>
                    <a:cubicBezTo>
                      <a:pt x="34570" y="58516"/>
                      <a:pt x="31928" y="58809"/>
                      <a:pt x="29286" y="58809"/>
                    </a:cubicBezTo>
                    <a:lnTo>
                      <a:pt x="29286" y="58809"/>
                    </a:lnTo>
                    <a:cubicBezTo>
                      <a:pt x="16371" y="58809"/>
                      <a:pt x="4630" y="50297"/>
                      <a:pt x="1108" y="3708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D73EF63-D3E1-1198-C47A-4B17EB1A13A2}"/>
                  </a:ext>
                </a:extLst>
              </p:cNvPr>
              <p:cNvSpPr/>
              <p:nvPr/>
            </p:nvSpPr>
            <p:spPr>
              <a:xfrm>
                <a:off x="7247476" y="3831017"/>
                <a:ext cx="1086633" cy="58705"/>
              </a:xfrm>
              <a:custGeom>
                <a:avLst/>
                <a:gdLst>
                  <a:gd name="connsiteX0" fmla="*/ 1027928 w 1086633"/>
                  <a:gd name="connsiteY0" fmla="*/ 29353 h 58705"/>
                  <a:gd name="connsiteX1" fmla="*/ 1057281 w 1086633"/>
                  <a:gd name="connsiteY1" fmla="*/ 0 h 58705"/>
                  <a:gd name="connsiteX2" fmla="*/ 1057281 w 1086633"/>
                  <a:gd name="connsiteY2" fmla="*/ 0 h 58705"/>
                  <a:gd name="connsiteX3" fmla="*/ 1086634 w 1086633"/>
                  <a:gd name="connsiteY3" fmla="*/ 29353 h 58705"/>
                  <a:gd name="connsiteX4" fmla="*/ 1086634 w 1086633"/>
                  <a:gd name="connsiteY4" fmla="*/ 29353 h 58705"/>
                  <a:gd name="connsiteX5" fmla="*/ 1057281 w 1086633"/>
                  <a:gd name="connsiteY5" fmla="*/ 58705 h 58705"/>
                  <a:gd name="connsiteX6" fmla="*/ 1057281 w 1086633"/>
                  <a:gd name="connsiteY6" fmla="*/ 58705 h 58705"/>
                  <a:gd name="connsiteX7" fmla="*/ 1027928 w 1086633"/>
                  <a:gd name="connsiteY7" fmla="*/ 29353 h 58705"/>
                  <a:gd name="connsiteX8" fmla="*/ 913747 w 1086633"/>
                  <a:gd name="connsiteY8" fmla="*/ 29353 h 58705"/>
                  <a:gd name="connsiteX9" fmla="*/ 943099 w 1086633"/>
                  <a:gd name="connsiteY9" fmla="*/ 0 h 58705"/>
                  <a:gd name="connsiteX10" fmla="*/ 943099 w 1086633"/>
                  <a:gd name="connsiteY10" fmla="*/ 0 h 58705"/>
                  <a:gd name="connsiteX11" fmla="*/ 972452 w 1086633"/>
                  <a:gd name="connsiteY11" fmla="*/ 29353 h 58705"/>
                  <a:gd name="connsiteX12" fmla="*/ 972452 w 1086633"/>
                  <a:gd name="connsiteY12" fmla="*/ 29353 h 58705"/>
                  <a:gd name="connsiteX13" fmla="*/ 943099 w 1086633"/>
                  <a:gd name="connsiteY13" fmla="*/ 58705 h 58705"/>
                  <a:gd name="connsiteX14" fmla="*/ 943099 w 1086633"/>
                  <a:gd name="connsiteY14" fmla="*/ 58705 h 58705"/>
                  <a:gd name="connsiteX15" fmla="*/ 913747 w 1086633"/>
                  <a:gd name="connsiteY15" fmla="*/ 29353 h 58705"/>
                  <a:gd name="connsiteX16" fmla="*/ 799565 w 1086633"/>
                  <a:gd name="connsiteY16" fmla="*/ 29353 h 58705"/>
                  <a:gd name="connsiteX17" fmla="*/ 828918 w 1086633"/>
                  <a:gd name="connsiteY17" fmla="*/ 0 h 58705"/>
                  <a:gd name="connsiteX18" fmla="*/ 828918 w 1086633"/>
                  <a:gd name="connsiteY18" fmla="*/ 0 h 58705"/>
                  <a:gd name="connsiteX19" fmla="*/ 858270 w 1086633"/>
                  <a:gd name="connsiteY19" fmla="*/ 29353 h 58705"/>
                  <a:gd name="connsiteX20" fmla="*/ 858270 w 1086633"/>
                  <a:gd name="connsiteY20" fmla="*/ 29353 h 58705"/>
                  <a:gd name="connsiteX21" fmla="*/ 828918 w 1086633"/>
                  <a:gd name="connsiteY21" fmla="*/ 58705 h 58705"/>
                  <a:gd name="connsiteX22" fmla="*/ 828918 w 1086633"/>
                  <a:gd name="connsiteY22" fmla="*/ 58705 h 58705"/>
                  <a:gd name="connsiteX23" fmla="*/ 799565 w 1086633"/>
                  <a:gd name="connsiteY23" fmla="*/ 29353 h 58705"/>
                  <a:gd name="connsiteX24" fmla="*/ 685383 w 1086633"/>
                  <a:gd name="connsiteY24" fmla="*/ 29353 h 58705"/>
                  <a:gd name="connsiteX25" fmla="*/ 714736 w 1086633"/>
                  <a:gd name="connsiteY25" fmla="*/ 0 h 58705"/>
                  <a:gd name="connsiteX26" fmla="*/ 714736 w 1086633"/>
                  <a:gd name="connsiteY26" fmla="*/ 0 h 58705"/>
                  <a:gd name="connsiteX27" fmla="*/ 744089 w 1086633"/>
                  <a:gd name="connsiteY27" fmla="*/ 29353 h 58705"/>
                  <a:gd name="connsiteX28" fmla="*/ 744089 w 1086633"/>
                  <a:gd name="connsiteY28" fmla="*/ 29353 h 58705"/>
                  <a:gd name="connsiteX29" fmla="*/ 714736 w 1086633"/>
                  <a:gd name="connsiteY29" fmla="*/ 58705 h 58705"/>
                  <a:gd name="connsiteX30" fmla="*/ 714736 w 1086633"/>
                  <a:gd name="connsiteY30" fmla="*/ 58705 h 58705"/>
                  <a:gd name="connsiteX31" fmla="*/ 685383 w 1086633"/>
                  <a:gd name="connsiteY31" fmla="*/ 29353 h 58705"/>
                  <a:gd name="connsiteX32" fmla="*/ 571202 w 1086633"/>
                  <a:gd name="connsiteY32" fmla="*/ 29353 h 58705"/>
                  <a:gd name="connsiteX33" fmla="*/ 600554 w 1086633"/>
                  <a:gd name="connsiteY33" fmla="*/ 0 h 58705"/>
                  <a:gd name="connsiteX34" fmla="*/ 600554 w 1086633"/>
                  <a:gd name="connsiteY34" fmla="*/ 0 h 58705"/>
                  <a:gd name="connsiteX35" fmla="*/ 629907 w 1086633"/>
                  <a:gd name="connsiteY35" fmla="*/ 29353 h 58705"/>
                  <a:gd name="connsiteX36" fmla="*/ 629907 w 1086633"/>
                  <a:gd name="connsiteY36" fmla="*/ 29353 h 58705"/>
                  <a:gd name="connsiteX37" fmla="*/ 600554 w 1086633"/>
                  <a:gd name="connsiteY37" fmla="*/ 58705 h 58705"/>
                  <a:gd name="connsiteX38" fmla="*/ 600554 w 1086633"/>
                  <a:gd name="connsiteY38" fmla="*/ 58705 h 58705"/>
                  <a:gd name="connsiteX39" fmla="*/ 571202 w 1086633"/>
                  <a:gd name="connsiteY39" fmla="*/ 29353 h 58705"/>
                  <a:gd name="connsiteX40" fmla="*/ 457020 w 1086633"/>
                  <a:gd name="connsiteY40" fmla="*/ 29353 h 58705"/>
                  <a:gd name="connsiteX41" fmla="*/ 486373 w 1086633"/>
                  <a:gd name="connsiteY41" fmla="*/ 0 h 58705"/>
                  <a:gd name="connsiteX42" fmla="*/ 486373 w 1086633"/>
                  <a:gd name="connsiteY42" fmla="*/ 0 h 58705"/>
                  <a:gd name="connsiteX43" fmla="*/ 515725 w 1086633"/>
                  <a:gd name="connsiteY43" fmla="*/ 29353 h 58705"/>
                  <a:gd name="connsiteX44" fmla="*/ 515725 w 1086633"/>
                  <a:gd name="connsiteY44" fmla="*/ 29353 h 58705"/>
                  <a:gd name="connsiteX45" fmla="*/ 486373 w 1086633"/>
                  <a:gd name="connsiteY45" fmla="*/ 58705 h 58705"/>
                  <a:gd name="connsiteX46" fmla="*/ 486373 w 1086633"/>
                  <a:gd name="connsiteY46" fmla="*/ 58705 h 58705"/>
                  <a:gd name="connsiteX47" fmla="*/ 457020 w 1086633"/>
                  <a:gd name="connsiteY47" fmla="*/ 29353 h 58705"/>
                  <a:gd name="connsiteX48" fmla="*/ 342545 w 1086633"/>
                  <a:gd name="connsiteY48" fmla="*/ 29353 h 58705"/>
                  <a:gd name="connsiteX49" fmla="*/ 372191 w 1086633"/>
                  <a:gd name="connsiteY49" fmla="*/ 0 h 58705"/>
                  <a:gd name="connsiteX50" fmla="*/ 372191 w 1086633"/>
                  <a:gd name="connsiteY50" fmla="*/ 0 h 58705"/>
                  <a:gd name="connsiteX51" fmla="*/ 401250 w 1086633"/>
                  <a:gd name="connsiteY51" fmla="*/ 29353 h 58705"/>
                  <a:gd name="connsiteX52" fmla="*/ 401250 w 1086633"/>
                  <a:gd name="connsiteY52" fmla="*/ 29353 h 58705"/>
                  <a:gd name="connsiteX53" fmla="*/ 372191 w 1086633"/>
                  <a:gd name="connsiteY53" fmla="*/ 58705 h 58705"/>
                  <a:gd name="connsiteX54" fmla="*/ 372191 w 1086633"/>
                  <a:gd name="connsiteY54" fmla="*/ 58705 h 58705"/>
                  <a:gd name="connsiteX55" fmla="*/ 342545 w 1086633"/>
                  <a:gd name="connsiteY55" fmla="*/ 29353 h 58705"/>
                  <a:gd name="connsiteX56" fmla="*/ 228363 w 1086633"/>
                  <a:gd name="connsiteY56" fmla="*/ 29353 h 58705"/>
                  <a:gd name="connsiteX57" fmla="*/ 257716 w 1086633"/>
                  <a:gd name="connsiteY57" fmla="*/ 0 h 58705"/>
                  <a:gd name="connsiteX58" fmla="*/ 257716 w 1086633"/>
                  <a:gd name="connsiteY58" fmla="*/ 0 h 58705"/>
                  <a:gd name="connsiteX59" fmla="*/ 287069 w 1086633"/>
                  <a:gd name="connsiteY59" fmla="*/ 29353 h 58705"/>
                  <a:gd name="connsiteX60" fmla="*/ 287069 w 1086633"/>
                  <a:gd name="connsiteY60" fmla="*/ 29353 h 58705"/>
                  <a:gd name="connsiteX61" fmla="*/ 257716 w 1086633"/>
                  <a:gd name="connsiteY61" fmla="*/ 58705 h 58705"/>
                  <a:gd name="connsiteX62" fmla="*/ 257716 w 1086633"/>
                  <a:gd name="connsiteY62" fmla="*/ 58705 h 58705"/>
                  <a:gd name="connsiteX63" fmla="*/ 228363 w 1086633"/>
                  <a:gd name="connsiteY63" fmla="*/ 29353 h 58705"/>
                  <a:gd name="connsiteX64" fmla="*/ 114182 w 1086633"/>
                  <a:gd name="connsiteY64" fmla="*/ 29353 h 58705"/>
                  <a:gd name="connsiteX65" fmla="*/ 143534 w 1086633"/>
                  <a:gd name="connsiteY65" fmla="*/ 0 h 58705"/>
                  <a:gd name="connsiteX66" fmla="*/ 143534 w 1086633"/>
                  <a:gd name="connsiteY66" fmla="*/ 0 h 58705"/>
                  <a:gd name="connsiteX67" fmla="*/ 172887 w 1086633"/>
                  <a:gd name="connsiteY67" fmla="*/ 29353 h 58705"/>
                  <a:gd name="connsiteX68" fmla="*/ 172887 w 1086633"/>
                  <a:gd name="connsiteY68" fmla="*/ 29353 h 58705"/>
                  <a:gd name="connsiteX69" fmla="*/ 143534 w 1086633"/>
                  <a:gd name="connsiteY69" fmla="*/ 58705 h 58705"/>
                  <a:gd name="connsiteX70" fmla="*/ 143534 w 1086633"/>
                  <a:gd name="connsiteY70" fmla="*/ 58705 h 58705"/>
                  <a:gd name="connsiteX71" fmla="*/ 114182 w 1086633"/>
                  <a:gd name="connsiteY71" fmla="*/ 29353 h 58705"/>
                  <a:gd name="connsiteX72" fmla="*/ 0 w 1086633"/>
                  <a:gd name="connsiteY72" fmla="*/ 29353 h 58705"/>
                  <a:gd name="connsiteX73" fmla="*/ 29353 w 1086633"/>
                  <a:gd name="connsiteY73" fmla="*/ 0 h 58705"/>
                  <a:gd name="connsiteX74" fmla="*/ 29353 w 1086633"/>
                  <a:gd name="connsiteY74" fmla="*/ 0 h 58705"/>
                  <a:gd name="connsiteX75" fmla="*/ 58705 w 1086633"/>
                  <a:gd name="connsiteY75" fmla="*/ 29353 h 58705"/>
                  <a:gd name="connsiteX76" fmla="*/ 58705 w 1086633"/>
                  <a:gd name="connsiteY76" fmla="*/ 29353 h 58705"/>
                  <a:gd name="connsiteX77" fmla="*/ 29353 w 1086633"/>
                  <a:gd name="connsiteY77" fmla="*/ 58705 h 58705"/>
                  <a:gd name="connsiteX78" fmla="*/ 29353 w 1086633"/>
                  <a:gd name="connsiteY78" fmla="*/ 58705 h 58705"/>
                  <a:gd name="connsiteX79" fmla="*/ 0 w 1086633"/>
                  <a:gd name="connsiteY79" fmla="*/ 29353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086633" h="58705">
                    <a:moveTo>
                      <a:pt x="1027928" y="29353"/>
                    </a:moveTo>
                    <a:cubicBezTo>
                      <a:pt x="1027928" y="13209"/>
                      <a:pt x="1041137" y="0"/>
                      <a:pt x="1057281" y="0"/>
                    </a:cubicBezTo>
                    <a:lnTo>
                      <a:pt x="1057281" y="0"/>
                    </a:lnTo>
                    <a:cubicBezTo>
                      <a:pt x="1073425" y="0"/>
                      <a:pt x="1086634" y="13209"/>
                      <a:pt x="1086634" y="29353"/>
                    </a:cubicBezTo>
                    <a:lnTo>
                      <a:pt x="1086634" y="29353"/>
                    </a:lnTo>
                    <a:cubicBezTo>
                      <a:pt x="1086634" y="45790"/>
                      <a:pt x="1073425" y="58705"/>
                      <a:pt x="1057281" y="58705"/>
                    </a:cubicBezTo>
                    <a:lnTo>
                      <a:pt x="1057281" y="58705"/>
                    </a:lnTo>
                    <a:cubicBezTo>
                      <a:pt x="1041137" y="58705"/>
                      <a:pt x="1027928" y="45790"/>
                      <a:pt x="1027928" y="29353"/>
                    </a:cubicBezTo>
                    <a:close/>
                    <a:moveTo>
                      <a:pt x="913747" y="29353"/>
                    </a:moveTo>
                    <a:cubicBezTo>
                      <a:pt x="913747" y="13209"/>
                      <a:pt x="926955" y="0"/>
                      <a:pt x="943099" y="0"/>
                    </a:cubicBezTo>
                    <a:lnTo>
                      <a:pt x="943099" y="0"/>
                    </a:lnTo>
                    <a:cubicBezTo>
                      <a:pt x="959243" y="0"/>
                      <a:pt x="972452" y="13209"/>
                      <a:pt x="972452" y="29353"/>
                    </a:cubicBezTo>
                    <a:lnTo>
                      <a:pt x="972452" y="29353"/>
                    </a:lnTo>
                    <a:cubicBezTo>
                      <a:pt x="972452" y="45496"/>
                      <a:pt x="959243" y="58705"/>
                      <a:pt x="943099" y="58705"/>
                    </a:cubicBezTo>
                    <a:lnTo>
                      <a:pt x="943099" y="58705"/>
                    </a:lnTo>
                    <a:cubicBezTo>
                      <a:pt x="926955" y="58705"/>
                      <a:pt x="913747" y="45496"/>
                      <a:pt x="913747" y="29353"/>
                    </a:cubicBezTo>
                    <a:close/>
                    <a:moveTo>
                      <a:pt x="799565" y="29353"/>
                    </a:moveTo>
                    <a:cubicBezTo>
                      <a:pt x="799565" y="13209"/>
                      <a:pt x="812774" y="0"/>
                      <a:pt x="828918" y="0"/>
                    </a:cubicBezTo>
                    <a:lnTo>
                      <a:pt x="828918" y="0"/>
                    </a:lnTo>
                    <a:cubicBezTo>
                      <a:pt x="845062" y="0"/>
                      <a:pt x="858270" y="13209"/>
                      <a:pt x="858270" y="29353"/>
                    </a:cubicBezTo>
                    <a:lnTo>
                      <a:pt x="858270" y="29353"/>
                    </a:lnTo>
                    <a:cubicBezTo>
                      <a:pt x="858270" y="45496"/>
                      <a:pt x="845062" y="58705"/>
                      <a:pt x="828918" y="58705"/>
                    </a:cubicBezTo>
                    <a:lnTo>
                      <a:pt x="828918" y="58705"/>
                    </a:lnTo>
                    <a:cubicBezTo>
                      <a:pt x="812774" y="58705"/>
                      <a:pt x="799565" y="45496"/>
                      <a:pt x="799565" y="29353"/>
                    </a:cubicBezTo>
                    <a:close/>
                    <a:moveTo>
                      <a:pt x="685383" y="29353"/>
                    </a:moveTo>
                    <a:cubicBezTo>
                      <a:pt x="685383" y="13209"/>
                      <a:pt x="698298" y="0"/>
                      <a:pt x="714736" y="0"/>
                    </a:cubicBezTo>
                    <a:lnTo>
                      <a:pt x="714736" y="0"/>
                    </a:lnTo>
                    <a:cubicBezTo>
                      <a:pt x="730880" y="0"/>
                      <a:pt x="744089" y="13209"/>
                      <a:pt x="744089" y="29353"/>
                    </a:cubicBezTo>
                    <a:lnTo>
                      <a:pt x="744089" y="29353"/>
                    </a:lnTo>
                    <a:cubicBezTo>
                      <a:pt x="744089" y="45496"/>
                      <a:pt x="730880" y="58705"/>
                      <a:pt x="714736" y="58705"/>
                    </a:cubicBezTo>
                    <a:lnTo>
                      <a:pt x="714736" y="58705"/>
                    </a:lnTo>
                    <a:cubicBezTo>
                      <a:pt x="698298" y="58705"/>
                      <a:pt x="685383" y="45496"/>
                      <a:pt x="685383" y="29353"/>
                    </a:cubicBezTo>
                    <a:close/>
                    <a:moveTo>
                      <a:pt x="571202" y="29353"/>
                    </a:moveTo>
                    <a:cubicBezTo>
                      <a:pt x="571202" y="13209"/>
                      <a:pt x="584117" y="0"/>
                      <a:pt x="600554" y="0"/>
                    </a:cubicBezTo>
                    <a:lnTo>
                      <a:pt x="600554" y="0"/>
                    </a:lnTo>
                    <a:cubicBezTo>
                      <a:pt x="616698" y="0"/>
                      <a:pt x="629907" y="13209"/>
                      <a:pt x="629907" y="29353"/>
                    </a:cubicBezTo>
                    <a:lnTo>
                      <a:pt x="629907" y="29353"/>
                    </a:lnTo>
                    <a:cubicBezTo>
                      <a:pt x="629907" y="45496"/>
                      <a:pt x="616698" y="58705"/>
                      <a:pt x="600554" y="58705"/>
                    </a:cubicBezTo>
                    <a:lnTo>
                      <a:pt x="600554" y="58705"/>
                    </a:lnTo>
                    <a:cubicBezTo>
                      <a:pt x="584117" y="58705"/>
                      <a:pt x="571202" y="45496"/>
                      <a:pt x="571202" y="29353"/>
                    </a:cubicBezTo>
                    <a:close/>
                    <a:moveTo>
                      <a:pt x="457020" y="29353"/>
                    </a:moveTo>
                    <a:cubicBezTo>
                      <a:pt x="457020" y="13209"/>
                      <a:pt x="469935" y="0"/>
                      <a:pt x="486373" y="0"/>
                    </a:cubicBezTo>
                    <a:lnTo>
                      <a:pt x="486373" y="0"/>
                    </a:lnTo>
                    <a:cubicBezTo>
                      <a:pt x="502517" y="0"/>
                      <a:pt x="515725" y="13209"/>
                      <a:pt x="515725" y="29353"/>
                    </a:cubicBezTo>
                    <a:lnTo>
                      <a:pt x="515725" y="29353"/>
                    </a:lnTo>
                    <a:cubicBezTo>
                      <a:pt x="515725" y="45496"/>
                      <a:pt x="502517" y="58705"/>
                      <a:pt x="486373" y="58705"/>
                    </a:cubicBezTo>
                    <a:lnTo>
                      <a:pt x="486373" y="58705"/>
                    </a:lnTo>
                    <a:cubicBezTo>
                      <a:pt x="469935" y="58705"/>
                      <a:pt x="457020" y="45496"/>
                      <a:pt x="457020" y="29353"/>
                    </a:cubicBezTo>
                    <a:close/>
                    <a:moveTo>
                      <a:pt x="342545" y="29353"/>
                    </a:moveTo>
                    <a:cubicBezTo>
                      <a:pt x="342545" y="13209"/>
                      <a:pt x="355754" y="0"/>
                      <a:pt x="372191" y="0"/>
                    </a:cubicBezTo>
                    <a:lnTo>
                      <a:pt x="372191" y="0"/>
                    </a:lnTo>
                    <a:cubicBezTo>
                      <a:pt x="388041" y="0"/>
                      <a:pt x="401250" y="13209"/>
                      <a:pt x="401250" y="29353"/>
                    </a:cubicBezTo>
                    <a:lnTo>
                      <a:pt x="401250" y="29353"/>
                    </a:lnTo>
                    <a:cubicBezTo>
                      <a:pt x="401250" y="45496"/>
                      <a:pt x="388041" y="58705"/>
                      <a:pt x="372191" y="58705"/>
                    </a:cubicBezTo>
                    <a:lnTo>
                      <a:pt x="372191" y="58705"/>
                    </a:lnTo>
                    <a:cubicBezTo>
                      <a:pt x="355754" y="58705"/>
                      <a:pt x="342545" y="45496"/>
                      <a:pt x="342545" y="29353"/>
                    </a:cubicBezTo>
                    <a:close/>
                    <a:moveTo>
                      <a:pt x="228363" y="29353"/>
                    </a:moveTo>
                    <a:cubicBezTo>
                      <a:pt x="228363" y="13209"/>
                      <a:pt x="241572" y="0"/>
                      <a:pt x="257716" y="0"/>
                    </a:cubicBezTo>
                    <a:lnTo>
                      <a:pt x="257716" y="0"/>
                    </a:lnTo>
                    <a:cubicBezTo>
                      <a:pt x="273860" y="0"/>
                      <a:pt x="287069" y="13209"/>
                      <a:pt x="287069" y="29353"/>
                    </a:cubicBezTo>
                    <a:lnTo>
                      <a:pt x="287069" y="29353"/>
                    </a:lnTo>
                    <a:cubicBezTo>
                      <a:pt x="287069" y="45496"/>
                      <a:pt x="273860" y="58705"/>
                      <a:pt x="257716" y="58705"/>
                    </a:cubicBezTo>
                    <a:lnTo>
                      <a:pt x="257716" y="58705"/>
                    </a:lnTo>
                    <a:cubicBezTo>
                      <a:pt x="241572" y="58705"/>
                      <a:pt x="228363" y="45496"/>
                      <a:pt x="228363" y="29353"/>
                    </a:cubicBezTo>
                    <a:close/>
                    <a:moveTo>
                      <a:pt x="114182" y="29353"/>
                    </a:moveTo>
                    <a:cubicBezTo>
                      <a:pt x="114182" y="13209"/>
                      <a:pt x="127390" y="0"/>
                      <a:pt x="143534" y="0"/>
                    </a:cubicBezTo>
                    <a:lnTo>
                      <a:pt x="143534" y="0"/>
                    </a:lnTo>
                    <a:cubicBezTo>
                      <a:pt x="159678" y="0"/>
                      <a:pt x="172887" y="13209"/>
                      <a:pt x="172887" y="29353"/>
                    </a:cubicBezTo>
                    <a:lnTo>
                      <a:pt x="172887" y="29353"/>
                    </a:lnTo>
                    <a:cubicBezTo>
                      <a:pt x="172887" y="45496"/>
                      <a:pt x="159678" y="58705"/>
                      <a:pt x="143534" y="58705"/>
                    </a:cubicBezTo>
                    <a:lnTo>
                      <a:pt x="143534" y="58705"/>
                    </a:lnTo>
                    <a:cubicBezTo>
                      <a:pt x="127390" y="58705"/>
                      <a:pt x="114182" y="45496"/>
                      <a:pt x="114182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497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6C956E6-0DCE-EF58-60AC-DBA6F91EA28A}"/>
                  </a:ext>
                </a:extLst>
              </p:cNvPr>
              <p:cNvSpPr/>
              <p:nvPr/>
            </p:nvSpPr>
            <p:spPr>
              <a:xfrm>
                <a:off x="7799738" y="194685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71B3546-959F-9DB1-A4F4-732C25A0468B}"/>
                  </a:ext>
                </a:extLst>
              </p:cNvPr>
              <p:cNvSpPr/>
              <p:nvPr/>
            </p:nvSpPr>
            <p:spPr>
              <a:xfrm>
                <a:off x="7383518" y="1223308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59C930-5BE1-8451-D551-7DB327C72DA4}"/>
                  </a:ext>
                </a:extLst>
              </p:cNvPr>
              <p:cNvSpPr/>
              <p:nvPr/>
            </p:nvSpPr>
            <p:spPr>
              <a:xfrm>
                <a:off x="6898026" y="120305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B2B9794-CEDC-51D8-DDFB-8B8ACAD24A4A}"/>
                  </a:ext>
                </a:extLst>
              </p:cNvPr>
              <p:cNvSpPr/>
              <p:nvPr/>
            </p:nvSpPr>
            <p:spPr>
              <a:xfrm>
                <a:off x="5984867" y="278809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0F3BB6C-35EB-239D-801F-2DBD12174E43}"/>
                  </a:ext>
                </a:extLst>
              </p:cNvPr>
              <p:cNvSpPr/>
              <p:nvPr/>
            </p:nvSpPr>
            <p:spPr>
              <a:xfrm>
                <a:off x="5669033" y="375027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4741CE6-CE04-0229-2539-58013684C386}"/>
                  </a:ext>
                </a:extLst>
              </p:cNvPr>
              <p:cNvSpPr/>
              <p:nvPr/>
            </p:nvSpPr>
            <p:spPr>
              <a:xfrm>
                <a:off x="5628820" y="339980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9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0245B3A-0B02-DBD1-4E68-57DBDBB8D7A2}"/>
                  </a:ext>
                </a:extLst>
              </p:cNvPr>
              <p:cNvSpPr/>
              <p:nvPr/>
            </p:nvSpPr>
            <p:spPr>
              <a:xfrm>
                <a:off x="5623243" y="340831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B726D11-A990-C5F3-7385-93441695AFBD}"/>
                  </a:ext>
                </a:extLst>
              </p:cNvPr>
              <p:cNvSpPr/>
              <p:nvPr/>
            </p:nvSpPr>
            <p:spPr>
              <a:xfrm>
                <a:off x="5881545" y="382776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CE0A0B1-95C2-3A20-21DA-D5018E123817}"/>
                  </a:ext>
                </a:extLst>
              </p:cNvPr>
              <p:cNvSpPr/>
              <p:nvPr/>
            </p:nvSpPr>
            <p:spPr>
              <a:xfrm>
                <a:off x="7133434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DE0DE5E-A9C5-D86C-0F16-6E70353332AA}"/>
                  </a:ext>
                </a:extLst>
              </p:cNvPr>
              <p:cNvSpPr/>
              <p:nvPr/>
            </p:nvSpPr>
            <p:spPr>
              <a:xfrm>
                <a:off x="8379746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C254BDD-C645-182E-1B15-F675CF6CC074}"/>
                  </a:ext>
                </a:extLst>
              </p:cNvPr>
              <p:cNvSpPr/>
              <p:nvPr/>
            </p:nvSpPr>
            <p:spPr>
              <a:xfrm>
                <a:off x="8583747" y="3778746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7F2A5BD-5EA9-5792-F4D7-9BCCBD4CC0D0}"/>
                  </a:ext>
                </a:extLst>
              </p:cNvPr>
              <p:cNvSpPr/>
              <p:nvPr/>
            </p:nvSpPr>
            <p:spPr>
              <a:xfrm>
                <a:off x="8629537" y="3394227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2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3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8" name="Graphic 40">
            <a:extLst>
              <a:ext uri="{FF2B5EF4-FFF2-40B4-BE49-F238E27FC236}">
                <a16:creationId xmlns:a16="http://schemas.microsoft.com/office/drawing/2014/main" id="{18165118-ED43-291B-5016-0C5D6374C701}"/>
              </a:ext>
            </a:extLst>
          </p:cNvPr>
          <p:cNvSpPr/>
          <p:nvPr/>
        </p:nvSpPr>
        <p:spPr>
          <a:xfrm rot="20858273">
            <a:off x="76286" y="-262742"/>
            <a:ext cx="710344" cy="789582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Graphic 43">
            <a:extLst>
              <a:ext uri="{FF2B5EF4-FFF2-40B4-BE49-F238E27FC236}">
                <a16:creationId xmlns:a16="http://schemas.microsoft.com/office/drawing/2014/main" id="{7FCE6673-CA67-0DE2-C9C1-37F5D43A2180}"/>
              </a:ext>
            </a:extLst>
          </p:cNvPr>
          <p:cNvSpPr/>
          <p:nvPr/>
        </p:nvSpPr>
        <p:spPr>
          <a:xfrm>
            <a:off x="11647425" y="6763894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8C3E-1668-8B96-B9EF-3E710F0B84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86150" y="1598613"/>
            <a:ext cx="7591425" cy="4449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882AAD-AF6B-9B7D-96F1-E56E482B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696491"/>
            <a:ext cx="10515600" cy="650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D7204B-6055-FE35-C301-E1678C4B2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1975" y="1598613"/>
            <a:ext cx="2763838" cy="55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>
                <a:latin typeface="+mj-lt"/>
              </a:defRPr>
            </a:lvl2pPr>
            <a:lvl3pPr marL="914400" indent="0">
              <a:buNone/>
              <a:defRPr sz="24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Subheading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3FBEF8-A6BF-4F53-3A0B-DA0D501AC4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1975" y="2387600"/>
            <a:ext cx="2767013" cy="3186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DM Sans 14pt"/>
              </a:defRPr>
            </a:lvl1pPr>
            <a:lvl2pPr marL="457200" indent="0">
              <a:buNone/>
              <a:defRPr sz="1400">
                <a:latin typeface="DM Sans 14pt"/>
              </a:defRPr>
            </a:lvl2pPr>
            <a:lvl3pPr marL="914400" indent="0">
              <a:buNone/>
              <a:defRPr sz="1400">
                <a:latin typeface="DM Sans 14pt"/>
              </a:defRPr>
            </a:lvl3pPr>
            <a:lvl4pPr marL="1371600" indent="0">
              <a:buNone/>
              <a:defRPr sz="1400">
                <a:latin typeface="DM Sans 14pt"/>
              </a:defRPr>
            </a:lvl4pPr>
            <a:lvl5pPr marL="1828800" indent="0">
              <a:buNone/>
              <a:defRPr sz="1400">
                <a:latin typeface="DM Sans 14p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5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43">
            <a:extLst>
              <a:ext uri="{FF2B5EF4-FFF2-40B4-BE49-F238E27FC236}">
                <a16:creationId xmlns:a16="http://schemas.microsoft.com/office/drawing/2014/main" id="{14EC7265-D8A5-82CC-521A-58116918051D}"/>
              </a:ext>
            </a:extLst>
          </p:cNvPr>
          <p:cNvSpPr/>
          <p:nvPr/>
        </p:nvSpPr>
        <p:spPr>
          <a:xfrm>
            <a:off x="1329223" y="5590762"/>
            <a:ext cx="2582353" cy="2582353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" name="Picture 7" descr="A black and red logo&#10;&#10;Description automatically generated">
            <a:extLst>
              <a:ext uri="{FF2B5EF4-FFF2-40B4-BE49-F238E27FC236}">
                <a16:creationId xmlns:a16="http://schemas.microsoft.com/office/drawing/2014/main" id="{6B727E5C-3526-2A79-DB24-849B3906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00" y="2500079"/>
            <a:ext cx="4733399" cy="1857841"/>
          </a:xfrm>
          <a:prstGeom prst="rect">
            <a:avLst/>
          </a:prstGeom>
        </p:spPr>
      </p:pic>
      <p:sp>
        <p:nvSpPr>
          <p:cNvPr id="9" name="Graphic 2">
            <a:extLst>
              <a:ext uri="{FF2B5EF4-FFF2-40B4-BE49-F238E27FC236}">
                <a16:creationId xmlns:a16="http://schemas.microsoft.com/office/drawing/2014/main" id="{E1ED0E90-3D79-1A8A-20B9-0106FB3E0642}"/>
              </a:ext>
            </a:extLst>
          </p:cNvPr>
          <p:cNvSpPr/>
          <p:nvPr/>
        </p:nvSpPr>
        <p:spPr>
          <a:xfrm rot="6418463">
            <a:off x="8755516" y="161864"/>
            <a:ext cx="922643" cy="824728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43">
            <a:extLst>
              <a:ext uri="{FF2B5EF4-FFF2-40B4-BE49-F238E27FC236}">
                <a16:creationId xmlns:a16="http://schemas.microsoft.com/office/drawing/2014/main" id="{C0F71DE0-4548-26A8-3A85-35A01A776839}"/>
              </a:ext>
            </a:extLst>
          </p:cNvPr>
          <p:cNvSpPr/>
          <p:nvPr/>
        </p:nvSpPr>
        <p:spPr>
          <a:xfrm>
            <a:off x="8319711" y="531145"/>
            <a:ext cx="736092" cy="73609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43">
            <a:extLst>
              <a:ext uri="{FF2B5EF4-FFF2-40B4-BE49-F238E27FC236}">
                <a16:creationId xmlns:a16="http://schemas.microsoft.com/office/drawing/2014/main" id="{7377DC92-7DE2-5E49-F296-5FCB1EBE5A12}"/>
              </a:ext>
            </a:extLst>
          </p:cNvPr>
          <p:cNvSpPr/>
          <p:nvPr/>
        </p:nvSpPr>
        <p:spPr>
          <a:xfrm>
            <a:off x="6898608" y="574228"/>
            <a:ext cx="180802" cy="18080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77">
            <a:extLst>
              <a:ext uri="{FF2B5EF4-FFF2-40B4-BE49-F238E27FC236}">
                <a16:creationId xmlns:a16="http://schemas.microsoft.com/office/drawing/2014/main" id="{9BD259FB-08CC-C61F-BE4A-CD718DFC98C7}"/>
              </a:ext>
            </a:extLst>
          </p:cNvPr>
          <p:cNvSpPr/>
          <p:nvPr/>
        </p:nvSpPr>
        <p:spPr>
          <a:xfrm rot="809673">
            <a:off x="2538412" y="5240205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43">
            <a:extLst>
              <a:ext uri="{FF2B5EF4-FFF2-40B4-BE49-F238E27FC236}">
                <a16:creationId xmlns:a16="http://schemas.microsoft.com/office/drawing/2014/main" id="{6FA4A7B7-7511-49C1-5CAA-4DA2F7CAB907}"/>
              </a:ext>
            </a:extLst>
          </p:cNvPr>
          <p:cNvSpPr/>
          <p:nvPr/>
        </p:nvSpPr>
        <p:spPr>
          <a:xfrm>
            <a:off x="3769862" y="5039345"/>
            <a:ext cx="386331" cy="38633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40">
            <a:extLst>
              <a:ext uri="{FF2B5EF4-FFF2-40B4-BE49-F238E27FC236}">
                <a16:creationId xmlns:a16="http://schemas.microsoft.com/office/drawing/2014/main" id="{882F2107-2B76-DFF8-5ECF-0C2DE711D0CA}"/>
              </a:ext>
            </a:extLst>
          </p:cNvPr>
          <p:cNvSpPr/>
          <p:nvPr/>
        </p:nvSpPr>
        <p:spPr>
          <a:xfrm rot="20858273">
            <a:off x="11200214" y="3037839"/>
            <a:ext cx="1486994" cy="165286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44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43">
            <a:extLst>
              <a:ext uri="{FF2B5EF4-FFF2-40B4-BE49-F238E27FC236}">
                <a16:creationId xmlns:a16="http://schemas.microsoft.com/office/drawing/2014/main" id="{0FB07E72-44FF-65C8-CAE5-249AEECF6F7B}"/>
              </a:ext>
            </a:extLst>
          </p:cNvPr>
          <p:cNvSpPr/>
          <p:nvPr/>
        </p:nvSpPr>
        <p:spPr>
          <a:xfrm>
            <a:off x="-948939" y="5684815"/>
            <a:ext cx="2582353" cy="2582353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F81F1723-AE21-42A6-5205-FA8E2472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56" y="5688063"/>
            <a:ext cx="2743688" cy="107688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7C4022E6-7F9B-33BF-7012-4AB4C955AE72}"/>
              </a:ext>
            </a:extLst>
          </p:cNvPr>
          <p:cNvSpPr/>
          <p:nvPr/>
        </p:nvSpPr>
        <p:spPr>
          <a:xfrm rot="6418463">
            <a:off x="10892478" y="600776"/>
            <a:ext cx="922643" cy="824728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43">
            <a:extLst>
              <a:ext uri="{FF2B5EF4-FFF2-40B4-BE49-F238E27FC236}">
                <a16:creationId xmlns:a16="http://schemas.microsoft.com/office/drawing/2014/main" id="{2BE6B46D-69C7-1F77-70D0-8FB18573869F}"/>
              </a:ext>
            </a:extLst>
          </p:cNvPr>
          <p:cNvSpPr/>
          <p:nvPr/>
        </p:nvSpPr>
        <p:spPr>
          <a:xfrm>
            <a:off x="11455908" y="923031"/>
            <a:ext cx="736092" cy="73609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43">
            <a:extLst>
              <a:ext uri="{FF2B5EF4-FFF2-40B4-BE49-F238E27FC236}">
                <a16:creationId xmlns:a16="http://schemas.microsoft.com/office/drawing/2014/main" id="{3BC119CC-351E-7AB0-F08C-692F9389B60A}"/>
              </a:ext>
            </a:extLst>
          </p:cNvPr>
          <p:cNvSpPr/>
          <p:nvPr/>
        </p:nvSpPr>
        <p:spPr>
          <a:xfrm>
            <a:off x="10425198" y="361127"/>
            <a:ext cx="180802" cy="18080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77">
            <a:extLst>
              <a:ext uri="{FF2B5EF4-FFF2-40B4-BE49-F238E27FC236}">
                <a16:creationId xmlns:a16="http://schemas.microsoft.com/office/drawing/2014/main" id="{BD56A9C0-5B86-99BC-9C48-68B8E5FDC9E6}"/>
              </a:ext>
            </a:extLst>
          </p:cNvPr>
          <p:cNvSpPr/>
          <p:nvPr/>
        </p:nvSpPr>
        <p:spPr>
          <a:xfrm rot="809673">
            <a:off x="255025" y="4946204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43">
            <a:extLst>
              <a:ext uri="{FF2B5EF4-FFF2-40B4-BE49-F238E27FC236}">
                <a16:creationId xmlns:a16="http://schemas.microsoft.com/office/drawing/2014/main" id="{093AB446-1931-F26C-C217-A120288BB807}"/>
              </a:ext>
            </a:extLst>
          </p:cNvPr>
          <p:cNvSpPr/>
          <p:nvPr/>
        </p:nvSpPr>
        <p:spPr>
          <a:xfrm>
            <a:off x="1747732" y="5970019"/>
            <a:ext cx="386331" cy="38633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40">
            <a:extLst>
              <a:ext uri="{FF2B5EF4-FFF2-40B4-BE49-F238E27FC236}">
                <a16:creationId xmlns:a16="http://schemas.microsoft.com/office/drawing/2014/main" id="{1BB41FA0-91CE-10E1-2BDA-AD1BA26B3EAE}"/>
              </a:ext>
            </a:extLst>
          </p:cNvPr>
          <p:cNvSpPr/>
          <p:nvPr/>
        </p:nvSpPr>
        <p:spPr>
          <a:xfrm rot="20858273">
            <a:off x="11116610" y="3569011"/>
            <a:ext cx="1486994" cy="165286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4343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w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43">
            <a:extLst>
              <a:ext uri="{FF2B5EF4-FFF2-40B4-BE49-F238E27FC236}">
                <a16:creationId xmlns:a16="http://schemas.microsoft.com/office/drawing/2014/main" id="{0FB07E72-44FF-65C8-CAE5-249AEECF6F7B}"/>
              </a:ext>
            </a:extLst>
          </p:cNvPr>
          <p:cNvSpPr/>
          <p:nvPr/>
        </p:nvSpPr>
        <p:spPr>
          <a:xfrm>
            <a:off x="-948939" y="5684815"/>
            <a:ext cx="2582353" cy="2582353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F81F1723-AE21-42A6-5205-FA8E2472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756" y="6071571"/>
            <a:ext cx="1766587" cy="693379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7C4022E6-7F9B-33BF-7012-4AB4C955AE72}"/>
              </a:ext>
            </a:extLst>
          </p:cNvPr>
          <p:cNvSpPr/>
          <p:nvPr/>
        </p:nvSpPr>
        <p:spPr>
          <a:xfrm rot="6418463">
            <a:off x="10892478" y="600776"/>
            <a:ext cx="922643" cy="824728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43">
            <a:extLst>
              <a:ext uri="{FF2B5EF4-FFF2-40B4-BE49-F238E27FC236}">
                <a16:creationId xmlns:a16="http://schemas.microsoft.com/office/drawing/2014/main" id="{2BE6B46D-69C7-1F77-70D0-8FB18573869F}"/>
              </a:ext>
            </a:extLst>
          </p:cNvPr>
          <p:cNvSpPr/>
          <p:nvPr/>
        </p:nvSpPr>
        <p:spPr>
          <a:xfrm>
            <a:off x="11455908" y="923031"/>
            <a:ext cx="736092" cy="73609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43">
            <a:extLst>
              <a:ext uri="{FF2B5EF4-FFF2-40B4-BE49-F238E27FC236}">
                <a16:creationId xmlns:a16="http://schemas.microsoft.com/office/drawing/2014/main" id="{3BC119CC-351E-7AB0-F08C-692F9389B60A}"/>
              </a:ext>
            </a:extLst>
          </p:cNvPr>
          <p:cNvSpPr/>
          <p:nvPr/>
        </p:nvSpPr>
        <p:spPr>
          <a:xfrm>
            <a:off x="10425198" y="361127"/>
            <a:ext cx="180802" cy="18080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77">
            <a:extLst>
              <a:ext uri="{FF2B5EF4-FFF2-40B4-BE49-F238E27FC236}">
                <a16:creationId xmlns:a16="http://schemas.microsoft.com/office/drawing/2014/main" id="{BD56A9C0-5B86-99BC-9C48-68B8E5FDC9E6}"/>
              </a:ext>
            </a:extLst>
          </p:cNvPr>
          <p:cNvSpPr/>
          <p:nvPr/>
        </p:nvSpPr>
        <p:spPr>
          <a:xfrm rot="809673">
            <a:off x="255025" y="4946204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43">
            <a:extLst>
              <a:ext uri="{FF2B5EF4-FFF2-40B4-BE49-F238E27FC236}">
                <a16:creationId xmlns:a16="http://schemas.microsoft.com/office/drawing/2014/main" id="{093AB446-1931-F26C-C217-A120288BB807}"/>
              </a:ext>
            </a:extLst>
          </p:cNvPr>
          <p:cNvSpPr/>
          <p:nvPr/>
        </p:nvSpPr>
        <p:spPr>
          <a:xfrm>
            <a:off x="1747732" y="5970019"/>
            <a:ext cx="386331" cy="38633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40">
            <a:extLst>
              <a:ext uri="{FF2B5EF4-FFF2-40B4-BE49-F238E27FC236}">
                <a16:creationId xmlns:a16="http://schemas.microsoft.com/office/drawing/2014/main" id="{1BB41FA0-91CE-10E1-2BDA-AD1BA26B3EAE}"/>
              </a:ext>
            </a:extLst>
          </p:cNvPr>
          <p:cNvSpPr/>
          <p:nvPr/>
        </p:nvSpPr>
        <p:spPr>
          <a:xfrm rot="20858273">
            <a:off x="11116610" y="3569011"/>
            <a:ext cx="1486994" cy="165286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5F1A4-6E00-8B57-3089-1D85B8EB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60" y="192696"/>
            <a:ext cx="10515600" cy="533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89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">
            <a:extLst>
              <a:ext uri="{FF2B5EF4-FFF2-40B4-BE49-F238E27FC236}">
                <a16:creationId xmlns:a16="http://schemas.microsoft.com/office/drawing/2014/main" id="{6AAA9354-0B59-F68B-2289-7632340C5F27}"/>
              </a:ext>
            </a:extLst>
          </p:cNvPr>
          <p:cNvSpPr/>
          <p:nvPr/>
        </p:nvSpPr>
        <p:spPr>
          <a:xfrm rot="572195">
            <a:off x="8685777" y="-966528"/>
            <a:ext cx="1578131" cy="172802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2419A-FDDC-5588-A436-3AB04DF9994A}"/>
              </a:ext>
            </a:extLst>
          </p:cNvPr>
          <p:cNvGrpSpPr/>
          <p:nvPr/>
        </p:nvGrpSpPr>
        <p:grpSpPr>
          <a:xfrm>
            <a:off x="7767783" y="140158"/>
            <a:ext cx="645582" cy="647608"/>
            <a:chOff x="5600613" y="586069"/>
            <a:chExt cx="3320474" cy="3330895"/>
          </a:xfrm>
          <a:solidFill>
            <a:srgbClr val="AA2924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6CD9F-039B-612B-9B49-66BA33A91EA6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A23427-C096-F6F6-0419-059072EF72BE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DE5E39-E8E3-FF1D-EA94-D938696CD2B6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C46FE9-D52E-1F9D-1CB3-5BF319D58F6C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8238D2-3B7B-020B-D9FC-13C6DED884E6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05017C-A792-C534-3B91-E79F4A76B7E9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Graphic 43">
            <a:extLst>
              <a:ext uri="{FF2B5EF4-FFF2-40B4-BE49-F238E27FC236}">
                <a16:creationId xmlns:a16="http://schemas.microsoft.com/office/drawing/2014/main" id="{F65EBB34-E933-9ABA-8B11-5161AE463645}"/>
              </a:ext>
            </a:extLst>
          </p:cNvPr>
          <p:cNvSpPr/>
          <p:nvPr/>
        </p:nvSpPr>
        <p:spPr>
          <a:xfrm>
            <a:off x="7200844" y="6266276"/>
            <a:ext cx="1352691" cy="135269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40">
            <a:extLst>
              <a:ext uri="{FF2B5EF4-FFF2-40B4-BE49-F238E27FC236}">
                <a16:creationId xmlns:a16="http://schemas.microsoft.com/office/drawing/2014/main" id="{23FCA719-4038-CF9C-9E14-F924EFCE8345}"/>
              </a:ext>
            </a:extLst>
          </p:cNvPr>
          <p:cNvSpPr/>
          <p:nvPr/>
        </p:nvSpPr>
        <p:spPr>
          <a:xfrm rot="20340354">
            <a:off x="11070810" y="5812682"/>
            <a:ext cx="678064" cy="753701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2">
            <a:extLst>
              <a:ext uri="{FF2B5EF4-FFF2-40B4-BE49-F238E27FC236}">
                <a16:creationId xmlns:a16="http://schemas.microsoft.com/office/drawing/2014/main" id="{AC6811FA-FCB4-0CE5-71E1-E2BD8D38FC4E}"/>
              </a:ext>
            </a:extLst>
          </p:cNvPr>
          <p:cNvSpPr/>
          <p:nvPr/>
        </p:nvSpPr>
        <p:spPr>
          <a:xfrm rot="1335378">
            <a:off x="415290" y="6376196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Graphic 66">
            <a:extLst>
              <a:ext uri="{FF2B5EF4-FFF2-40B4-BE49-F238E27FC236}">
                <a16:creationId xmlns:a16="http://schemas.microsoft.com/office/drawing/2014/main" id="{E68BBEE7-B69E-C5A7-2863-ED8558288A9F}"/>
              </a:ext>
            </a:extLst>
          </p:cNvPr>
          <p:cNvSpPr/>
          <p:nvPr/>
        </p:nvSpPr>
        <p:spPr>
          <a:xfrm rot="494884">
            <a:off x="-145076" y="6351643"/>
            <a:ext cx="739908" cy="660966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Graphic 40">
            <a:extLst>
              <a:ext uri="{FF2B5EF4-FFF2-40B4-BE49-F238E27FC236}">
                <a16:creationId xmlns:a16="http://schemas.microsoft.com/office/drawing/2014/main" id="{CB165C1D-3A57-F8DC-4A64-90100F77632C}"/>
              </a:ext>
            </a:extLst>
          </p:cNvPr>
          <p:cNvSpPr/>
          <p:nvPr/>
        </p:nvSpPr>
        <p:spPr>
          <a:xfrm rot="1000622">
            <a:off x="-561912" y="2162096"/>
            <a:ext cx="1123823" cy="1249184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3090B-0AC8-DDF4-D6F6-E3B885D5E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88" y="179456"/>
            <a:ext cx="7021456" cy="513825"/>
          </a:xfrm>
          <a:prstGeom prst="rect">
            <a:avLst/>
          </a:prstGeom>
        </p:spPr>
        <p:txBody>
          <a:bodyPr/>
          <a:lstStyle>
            <a:lvl1pPr>
              <a:defRPr lang="en-US" sz="3200" smtClean="0"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0082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735CE47-64F9-B5F5-A8B6-DA523A68370D}"/>
              </a:ext>
            </a:extLst>
          </p:cNvPr>
          <p:cNvSpPr txBox="1">
            <a:spLocks/>
          </p:cNvSpPr>
          <p:nvPr/>
        </p:nvSpPr>
        <p:spPr>
          <a:xfrm>
            <a:off x="865122" y="3311306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01.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C789E8-D8B1-EA7B-CAD4-E4536B29E481}"/>
              </a:ext>
            </a:extLst>
          </p:cNvPr>
          <p:cNvSpPr txBox="1">
            <a:spLocks/>
          </p:cNvSpPr>
          <p:nvPr/>
        </p:nvSpPr>
        <p:spPr>
          <a:xfrm>
            <a:off x="3565994" y="3303632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02.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F8C00DF8-06BF-131E-EB0F-C0A42E9F9817}"/>
              </a:ext>
            </a:extLst>
          </p:cNvPr>
          <p:cNvSpPr txBox="1">
            <a:spLocks/>
          </p:cNvSpPr>
          <p:nvPr/>
        </p:nvSpPr>
        <p:spPr>
          <a:xfrm>
            <a:off x="6389914" y="3317660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03.</a:t>
            </a:r>
          </a:p>
        </p:txBody>
      </p:sp>
      <p:sp>
        <p:nvSpPr>
          <p:cNvPr id="20" name="Graphic 2">
            <a:extLst>
              <a:ext uri="{FF2B5EF4-FFF2-40B4-BE49-F238E27FC236}">
                <a16:creationId xmlns:a16="http://schemas.microsoft.com/office/drawing/2014/main" id="{4C774B68-B060-5AFA-443F-92959F1F947C}"/>
              </a:ext>
            </a:extLst>
          </p:cNvPr>
          <p:cNvSpPr/>
          <p:nvPr/>
        </p:nvSpPr>
        <p:spPr>
          <a:xfrm rot="5024770">
            <a:off x="2555329" y="6082502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Graphic 43">
            <a:extLst>
              <a:ext uri="{FF2B5EF4-FFF2-40B4-BE49-F238E27FC236}">
                <a16:creationId xmlns:a16="http://schemas.microsoft.com/office/drawing/2014/main" id="{14ED2725-F6B4-2B08-01EF-A073A791222B}"/>
              </a:ext>
            </a:extLst>
          </p:cNvPr>
          <p:cNvSpPr/>
          <p:nvPr/>
        </p:nvSpPr>
        <p:spPr>
          <a:xfrm>
            <a:off x="2925373" y="6105216"/>
            <a:ext cx="501220" cy="501220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7A20E6-1C96-5FC9-B9E9-158F7A077ECE}"/>
              </a:ext>
            </a:extLst>
          </p:cNvPr>
          <p:cNvGrpSpPr/>
          <p:nvPr/>
        </p:nvGrpSpPr>
        <p:grpSpPr>
          <a:xfrm rot="5400000">
            <a:off x="-711243" y="1346728"/>
            <a:ext cx="1576228" cy="1744249"/>
            <a:chOff x="5638800" y="2919409"/>
            <a:chExt cx="918591" cy="1016510"/>
          </a:xfrm>
          <a:solidFill>
            <a:srgbClr val="AA2924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C97AA1-12CC-29FF-90F8-634198D08607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EBEE59-25A9-CC0E-AA92-0AF394EB48E7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EC7E9A-B248-E644-D7C4-90BCEAEAA2C2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1DDBF60-C455-3DE3-F251-24980125A2BA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EE16A-A504-10CF-21C4-C253A5D9E7CC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B71B4E9-9420-6717-A4DF-D238286C04C5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559383F-D9E4-1AE1-EA5A-83AF86FE5390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6719E86-97B6-C3DC-0A54-C2A02C719127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C65172-9AD4-5EC6-BB9E-09D78A369016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DA52D1-BEEC-826E-FB1F-F5D5E55EB3C3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F4BA5B-B5FE-8AAB-87D5-1C42C290E3FB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B4858F-D5AC-2BE3-E8F8-ECCEFA8BE9F7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532B4-C382-5DC7-890E-61BA91964C32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7BC3C9-128E-BC45-36AC-4AC88E544B5C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B186DE-5D5E-73DB-6BF8-61DE0EF9B4CB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7F23AB9-EC35-0AB4-1B6F-9CD77DB75EC3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357BEF8-29C7-DDE2-ABC6-57939167F91D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4C3D32-702E-0064-A0AE-4021D4491D46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51B5F6-6BCE-D7C9-0DBA-DFF5DE37B155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6EEF17-C774-0364-51BC-26386EF2C56C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28355FC-9520-AE4B-7333-FD60E2124635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20A2B5E-2736-CAC4-B19E-21C691B909BD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AA573E8-FCAA-BAD4-18F2-ED7183F578BF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1BE5E2-DD30-85A0-2875-495A1645AF93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D4139C-3412-2005-E444-E6493760044F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E961EF-2EE5-E4D8-C62D-BDE541B3001E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F70AEB9-7EA3-1390-5A69-0AA39A533DAF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099495-D8F8-0C3F-615B-9C953E9F1B12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EA20D1-36E7-4E9A-782E-F0192BE5BC00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3CC50DC-0755-7B84-8270-98EC8B768D41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D1D551-74D5-0474-9EFB-2652A5C29166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DAC0DC-B8BA-5602-EE2C-735411801996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28D4C-7BBA-7761-7367-5395D67AD7EA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85B9345-9D00-71E9-3525-0AA9AA05CA19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08F80DA-9ED4-63B7-A275-A07995FE969B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0F029B-1650-24F7-9B16-8FF90F78C3EF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E6E9707-125A-CEF6-8FC1-6BD7AB28EAA1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18CDD9-D21C-BE83-5925-E9E690A028D0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19CC24A-3869-8DFA-7E86-60F0945D4BAF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258AD56-E57B-7980-7B03-90710AD841E8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0B335FD-E200-33B8-B798-E7ED44DBDC21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0B9F5C3-02B8-9CD5-072F-6E050D4698AD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76E47E9-0DEB-887E-C9AF-DF93826BC986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7AD295-3DA6-A5B9-8945-7E70D7B3188F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7" name="Graphic 3">
            <a:extLst>
              <a:ext uri="{FF2B5EF4-FFF2-40B4-BE49-F238E27FC236}">
                <a16:creationId xmlns:a16="http://schemas.microsoft.com/office/drawing/2014/main" id="{A7FE16F9-DA46-9915-6A01-42CB97501377}"/>
              </a:ext>
            </a:extLst>
          </p:cNvPr>
          <p:cNvSpPr/>
          <p:nvPr/>
        </p:nvSpPr>
        <p:spPr>
          <a:xfrm rot="1202162">
            <a:off x="10031947" y="6092324"/>
            <a:ext cx="1568079" cy="171701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Graphic 2">
            <a:extLst>
              <a:ext uri="{FF2B5EF4-FFF2-40B4-BE49-F238E27FC236}">
                <a16:creationId xmlns:a16="http://schemas.microsoft.com/office/drawing/2014/main" id="{6E912A64-FA79-04FA-88DB-722874DC0454}"/>
              </a:ext>
            </a:extLst>
          </p:cNvPr>
          <p:cNvSpPr/>
          <p:nvPr/>
        </p:nvSpPr>
        <p:spPr>
          <a:xfrm rot="19380252">
            <a:off x="11424628" y="5684418"/>
            <a:ext cx="496340" cy="443666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5077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6">
            <a:extLst>
              <a:ext uri="{FF2B5EF4-FFF2-40B4-BE49-F238E27FC236}">
                <a16:creationId xmlns:a16="http://schemas.microsoft.com/office/drawing/2014/main" id="{FBFA1C52-CAFE-6300-45E8-0171D3571FBE}"/>
              </a:ext>
            </a:extLst>
          </p:cNvPr>
          <p:cNvSpPr/>
          <p:nvPr/>
        </p:nvSpPr>
        <p:spPr>
          <a:xfrm rot="1214966">
            <a:off x="10753726" y="3065387"/>
            <a:ext cx="1004286" cy="897137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D06FB691-5A62-3769-E1CD-7E3F46F5B7B1}"/>
              </a:ext>
            </a:extLst>
          </p:cNvPr>
          <p:cNvSpPr/>
          <p:nvPr/>
        </p:nvSpPr>
        <p:spPr>
          <a:xfrm rot="572195">
            <a:off x="2852912" y="5854258"/>
            <a:ext cx="2327482" cy="2548551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A9FC7-83EC-15EC-326A-0ED689367662}"/>
              </a:ext>
            </a:extLst>
          </p:cNvPr>
          <p:cNvGrpSpPr/>
          <p:nvPr/>
        </p:nvGrpSpPr>
        <p:grpSpPr>
          <a:xfrm>
            <a:off x="2157203" y="5911289"/>
            <a:ext cx="1001346" cy="1108087"/>
            <a:chOff x="5638800" y="2919409"/>
            <a:chExt cx="918591" cy="1016510"/>
          </a:xfrm>
          <a:solidFill>
            <a:srgbClr val="3CAB68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8015B78-E504-35A9-FDAA-E8E02973B943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57B374-2CD7-4A57-C9C2-5563AFE0370D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DD49CD9-5785-7CFF-7D0B-4022C7CB7601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FFEA5D-E940-CB9F-F6F5-F9D2FB055A58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DF76B3-A2D6-90E5-74C6-0A39E2C35381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98BCB1-E124-121C-D2A4-18BAB4DC8C16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76739-1762-1717-DD36-C70178FAE97A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B6B603-6924-5E24-F12A-4783D06EC3FF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00014A-C92B-9CC8-6877-70B4DC5CF9C3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49A476-18E2-BC10-20BB-DCF56A578E88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898F62-1067-7B6D-D76D-3FCC3B77CAC6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87F36CD-5B72-F968-E0A0-FE7DA489D0A4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07BF63-E7D5-B97B-0453-D951DDB26452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2F62A6-EB0C-BC3C-2793-A7CA0FA51A5C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1D23C0-B081-0392-0589-EAF0FAE2A427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0FB9F91-6071-45F9-B0C4-4C62BB73D08C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77E9C87-1A34-4A6F-B2AE-17E193E68B3F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8AC4199-99B6-0002-D977-7E6DB2B3EEAD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B4413EA-3EA2-1A93-F794-6FD755C6FFA5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06062F5-E836-2EEA-A674-E0FE4A08DC4E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8FFFF9-757C-7D46-2602-D0A832999C2A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3E84A09-1DED-BC96-E16F-31113CADAF62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33B315-2DA6-9EBE-B60C-A18F2F7A7FB0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DF10599-C3C2-258F-94BE-58E81DA1733B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25B6A-77F5-AA71-BBE1-FF73B97C6507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81C807D-6FA4-8C14-D33C-87D6EFBE6BCA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B0557E0-986E-65C7-B1ED-8F29A3D7A88D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2F50E6-0E71-C588-FB7B-17C09C63901D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0C9242E-EAC5-5463-C8D7-F2F437A98DBD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5A5135-AF5E-77A7-ADF5-4818F867D82B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21F782-72F7-6BB8-3046-5BFD37362788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034704-5FCC-063F-CFF5-49C71BC21041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628FD3D-22CF-42F8-2056-31C54C05876A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3C403ED-AD9D-B20F-0B3C-244606C574F0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40A7CF5-ACB1-7F8B-ED84-F39F62361CBA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6E8ABF1-4A87-6182-B13E-8709D30C4E66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0DCFDA-DE89-A430-1629-EC39EA434E94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02945FB-E67C-8407-B455-261DFC174402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1EDF072-76DC-347B-9595-93DB7A1EAD12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6AC18F3-B47D-F795-2245-2001A88FE89E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26D5CC2-1877-9179-95D4-17C166E6F58E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FDCAD2-4DF5-E3A5-826F-7265D0DD08F4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FEA4A4-4476-7420-55AE-FC1CD93EC992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E392948-0291-E37D-B49B-53CFC44A6532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4" name="Graphic 43">
            <a:extLst>
              <a:ext uri="{FF2B5EF4-FFF2-40B4-BE49-F238E27FC236}">
                <a16:creationId xmlns:a16="http://schemas.microsoft.com/office/drawing/2014/main" id="{B87C3DED-2BEC-47E4-87BA-5968FE04928F}"/>
              </a:ext>
            </a:extLst>
          </p:cNvPr>
          <p:cNvSpPr/>
          <p:nvPr/>
        </p:nvSpPr>
        <p:spPr>
          <a:xfrm>
            <a:off x="8067068" y="318315"/>
            <a:ext cx="295729" cy="295729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704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95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782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red logo&#10;&#10;Description automatically generated">
            <a:extLst>
              <a:ext uri="{FF2B5EF4-FFF2-40B4-BE49-F238E27FC236}">
                <a16:creationId xmlns:a16="http://schemas.microsoft.com/office/drawing/2014/main" id="{EE1C22A3-08A2-1A8D-A8BC-B6F773BF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756" y="6071571"/>
            <a:ext cx="1766587" cy="6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91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28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27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Calibri (Body)"/>
                <a:ea typeface="Calibri (Body)"/>
                <a:cs typeface="Calibri (Body)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2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Blue Demo">
    <p:bg>
      <p:bgPr>
        <a:solidFill>
          <a:srgbClr val="C2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D0C71D2-F54F-4F8A-A776-97080CFE5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9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26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9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2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image" Target="../media/image16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2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25" r:id="rId20"/>
    <p:sldLayoutId id="2147484053" r:id="rId21"/>
    <p:sldLayoutId id="2147484055" r:id="rId22"/>
    <p:sldLayoutId id="2147484056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83C-FEF2-B5EC-8ACB-30E84F416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0451-8CA3-E648-A35C-03AB36D89D55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B70A-F3F1-C5A5-9BF9-808A64E86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CE0F-1156-FD7B-7F30-A4C6766CB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D987C-3A0F-8D43-A6C2-50BEE08297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red logo&#10;&#10;Description automatically generated">
            <a:extLst>
              <a:ext uri="{FF2B5EF4-FFF2-40B4-BE49-F238E27FC236}">
                <a16:creationId xmlns:a16="http://schemas.microsoft.com/office/drawing/2014/main" id="{7A49B5E7-014B-C38B-9E02-61B1DAC55A4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-2" r="62523"/>
          <a:stretch/>
        </p:blipFill>
        <p:spPr>
          <a:xfrm>
            <a:off x="11481496" y="271464"/>
            <a:ext cx="422953" cy="4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2" r:id="rId24"/>
    <p:sldLayoutId id="2147484083" r:id="rId25"/>
    <p:sldLayoutId id="2147484084" r:id="rId26"/>
    <p:sldLayoutId id="2147484085" r:id="rId27"/>
    <p:sldLayoutId id="2147484086" r:id="rId28"/>
    <p:sldLayoutId id="2147484087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1.xml"/><Relationship Id="rId11" Type="http://schemas.openxmlformats.org/officeDocument/2006/relationships/image" Target="../media/image5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jfif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B903-149A-25BD-C595-CD4206D6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53165"/>
            <a:ext cx="11582400" cy="719171"/>
          </a:xfrm>
        </p:spPr>
        <p:txBody>
          <a:bodyPr lIns="91440" tIns="45720" rIns="91440" bIns="45720" anchor="t">
            <a:normAutofit fontScale="90000"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Dynamic Measures </a:t>
            </a:r>
            <a:br>
              <a:rPr lang="en-US" sz="4400" dirty="0">
                <a:solidFill>
                  <a:schemeClr val="tx2"/>
                </a:solidFill>
              </a:rPr>
            </a:br>
            <a:r>
              <a:rPr lang="en-US" sz="4400" dirty="0">
                <a:solidFill>
                  <a:schemeClr val="tx2"/>
                </a:solidFill>
              </a:rPr>
              <a:t>in Power BI</a:t>
            </a:r>
            <a:endParaRPr lang="en-GB" sz="4400" dirty="0">
              <a:solidFill>
                <a:schemeClr val="tx2"/>
              </a:solidFill>
            </a:endParaRPr>
          </a:p>
        </p:txBody>
      </p:sp>
      <p:sp>
        <p:nvSpPr>
          <p:cNvPr id="3" name="AutoShape 2" descr="The AA">
            <a:extLst>
              <a:ext uri="{FF2B5EF4-FFF2-40B4-BE49-F238E27FC236}">
                <a16:creationId xmlns:a16="http://schemas.microsoft.com/office/drawing/2014/main" id="{7D124DF3-E40F-A06C-9D3A-50DA609DCA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0635E-5C78-EA5F-F8F1-3B20EB0E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E7F13A27-5873-4DE9-6AAC-CFFFD39C6244}"/>
              </a:ext>
            </a:extLst>
          </p:cNvPr>
          <p:cNvSpPr/>
          <p:nvPr/>
        </p:nvSpPr>
        <p:spPr>
          <a:xfrm rot="5400000">
            <a:off x="4455801" y="3623706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01B8F5-9160-5C41-A275-D6B1417A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26" y="2478352"/>
            <a:ext cx="9661546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How you can create </a:t>
            </a:r>
            <a:r>
              <a:rPr lang="en-GB" sz="4000" dirty="0">
                <a:solidFill>
                  <a:schemeClr val="accent3"/>
                </a:solidFill>
              </a:rPr>
              <a:t>Dynamic Measures?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DA16-4EDF-04FA-F84C-896784D8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lair…</a:t>
            </a:r>
          </a:p>
        </p:txBody>
      </p:sp>
      <p:sp>
        <p:nvSpPr>
          <p:cNvPr id="4" name="Google Shape;395;p29">
            <a:extLst>
              <a:ext uri="{FF2B5EF4-FFF2-40B4-BE49-F238E27FC236}">
                <a16:creationId xmlns:a16="http://schemas.microsoft.com/office/drawing/2014/main" id="{0C070007-0286-ED8F-5AB5-8820049A70D8}"/>
              </a:ext>
            </a:extLst>
          </p:cNvPr>
          <p:cNvSpPr/>
          <p:nvPr/>
        </p:nvSpPr>
        <p:spPr>
          <a:xfrm rot="5400000">
            <a:off x="4718488" y="3645062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829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2C0D-3E70-FE9D-EA0B-C0AE05C5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9973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80541-4030-A645-BC85-7B5F9DC104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8417BC-ABA1-79E8-2989-BE7615ECF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06407"/>
              </p:ext>
            </p:extLst>
          </p:nvPr>
        </p:nvGraphicFramePr>
        <p:xfrm>
          <a:off x="1284660" y="899574"/>
          <a:ext cx="9622680" cy="5662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536">
                  <a:extLst>
                    <a:ext uri="{9D8B030D-6E8A-4147-A177-3AD203B41FA5}">
                      <a16:colId xmlns:a16="http://schemas.microsoft.com/office/drawing/2014/main" val="1248772939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4038136605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3985886555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2426214251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1873815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Bookmarks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Calculation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Field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27024"/>
                  </a:ext>
                </a:extLst>
              </a:tr>
              <a:tr h="60406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Truly 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Dynamic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9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Generally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1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Native to Power BI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31989"/>
                  </a:ext>
                </a:extLst>
              </a:tr>
              <a:tr h="61430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Automated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1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Measures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259216"/>
                  </a:ext>
                </a:extLst>
              </a:tr>
              <a:tr h="60377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Use in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4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Works in Thin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57421"/>
                  </a:ext>
                </a:extLst>
              </a:tr>
            </a:tbl>
          </a:graphicData>
        </a:graphic>
      </p:graphicFrame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C5471752-D7CF-C834-445F-AE2D6464D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2060" y="1556177"/>
            <a:ext cx="565613" cy="565613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3DFF4839-D757-C5FE-0160-B2D1B9CA7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2060" y="4083562"/>
            <a:ext cx="565613" cy="565613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C512CBD-932D-14AB-A151-E4A65F13C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3" y="2167822"/>
            <a:ext cx="565613" cy="565613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DFA7D186-61AD-C482-CB86-D1110E4AB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2" y="2812198"/>
            <a:ext cx="565613" cy="565613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E4B8132-8AC4-032C-8C0C-B6DFE21C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2" y="4724822"/>
            <a:ext cx="565613" cy="565613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8C890E7B-AE64-4084-7F67-3E33AE60D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4653" y="4724821"/>
            <a:ext cx="565613" cy="565613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677990E7-AD61-9E37-D828-1B0F30FC6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210" y="5343631"/>
            <a:ext cx="565613" cy="565613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3DE9BC90-F073-B0F4-CEEC-E8893529D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2059" y="5343630"/>
            <a:ext cx="565613" cy="565613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F94332CF-6DF5-74D0-5A72-ADBF7A43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210" y="5952916"/>
            <a:ext cx="565613" cy="565613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C3E4455C-AED3-0E74-006D-E3B75F2E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4653" y="5952916"/>
            <a:ext cx="565613" cy="565613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D78915B-E24E-B1C8-22F2-37CD3B2A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1" y="5952916"/>
            <a:ext cx="565613" cy="565613"/>
          </a:xfrm>
          <a:prstGeom prst="rect">
            <a:avLst/>
          </a:prstGeom>
        </p:spPr>
      </p:pic>
      <p:pic>
        <p:nvPicPr>
          <p:cNvPr id="21" name="Graphic 20" descr="Warning with solid fill">
            <a:extLst>
              <a:ext uri="{FF2B5EF4-FFF2-40B4-BE49-F238E27FC236}">
                <a16:creationId xmlns:a16="http://schemas.microsoft.com/office/drawing/2014/main" id="{7B4DC19A-60A4-DF74-7A33-AA8351D08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02058" y="2208825"/>
            <a:ext cx="565613" cy="565613"/>
          </a:xfrm>
          <a:prstGeom prst="rect">
            <a:avLst/>
          </a:prstGeom>
        </p:spPr>
      </p:pic>
      <p:pic>
        <p:nvPicPr>
          <p:cNvPr id="22" name="Graphic 21" descr="Warning with solid fill">
            <a:extLst>
              <a:ext uri="{FF2B5EF4-FFF2-40B4-BE49-F238E27FC236}">
                <a16:creationId xmlns:a16="http://schemas.microsoft.com/office/drawing/2014/main" id="{425956EC-845B-1390-E034-49DDB33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02057" y="4715056"/>
            <a:ext cx="565613" cy="565613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85051E47-628C-9ADF-B985-9E26145D1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2056" y="5952915"/>
            <a:ext cx="565613" cy="56561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34B6DE43-36BE-C674-136D-E9CEAC51B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6503" y="5308540"/>
            <a:ext cx="565613" cy="565613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3B543EE2-B9F0-E612-507E-843E7EDEB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87766" y="5308539"/>
            <a:ext cx="565613" cy="565613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BB1B4DC4-3498-EACA-82B1-07DF18178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02210" y="4715055"/>
            <a:ext cx="565613" cy="565613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22FC59DF-917F-63A6-B870-EEDBDB553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3191" y="4060369"/>
            <a:ext cx="565613" cy="565613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F913AF37-4FBD-7AEB-1611-8A5DF0A6F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24322" y="4076199"/>
            <a:ext cx="565613" cy="565613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004FF865-266E-5B84-2794-8C619706C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02209" y="4082897"/>
            <a:ext cx="565613" cy="565613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E7AC846B-5D60-821D-73FD-84964C32F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2055" y="3453528"/>
            <a:ext cx="565613" cy="565613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775477D-A64D-E9C3-F709-4A2134737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3191" y="3453528"/>
            <a:ext cx="565613" cy="565613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1B360BC5-D68F-ABDE-F90C-8FE703482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2055" y="2827754"/>
            <a:ext cx="565613" cy="565613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C6C97F81-409D-698F-D4C9-60F2EB085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3191" y="1573079"/>
            <a:ext cx="565613" cy="565613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522C84C5-5603-E62F-B9EB-9C45EC1A5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24322" y="1567566"/>
            <a:ext cx="565613" cy="565613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4F4994BA-49AF-5A1F-22A6-3C50AABB8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24320" y="2167821"/>
            <a:ext cx="565613" cy="565613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68364A2-2B9F-0D8B-8183-E2AF75A08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94652" y="2810567"/>
            <a:ext cx="565613" cy="565613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AC5C69C1-00BD-97EA-B776-05814D3AC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09864" y="2185927"/>
            <a:ext cx="565613" cy="565613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311DB88B-713E-C727-5ED9-FD6D8E3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7765" y="3481949"/>
            <a:ext cx="565613" cy="565613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36E37AAD-FFF7-A0CB-E21D-06311B62E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208" y="2822163"/>
            <a:ext cx="565613" cy="565613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13CEDA33-EAFE-BCFF-9C66-67EE98E10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698901" y="3470225"/>
            <a:ext cx="565613" cy="565613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17A063D6-5513-A720-3B78-1EE411246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698900" y="2142058"/>
            <a:ext cx="565613" cy="565613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55DB2D22-DA3D-A772-2FBF-777968B99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02229" y="1577332"/>
            <a:ext cx="565613" cy="565613"/>
          </a:xfrm>
          <a:prstGeom prst="rect">
            <a:avLst/>
          </a:prstGeom>
        </p:spPr>
      </p:pic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27789923-D9F8-6BB5-15BB-86EF6F05F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94652" y="3454535"/>
            <a:ext cx="565613" cy="5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6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44F50-27C4-7DD8-A354-5C352D5D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5BE7-F477-41DD-9CBF-8FC8C404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Questions?</a:t>
            </a:r>
          </a:p>
        </p:txBody>
      </p:sp>
      <p:pic>
        <p:nvPicPr>
          <p:cNvPr id="3" name="Picture 2" descr="A cartoon of a skeleton in a purple hoodie pointing&#10;&#10;Description automatically generated">
            <a:extLst>
              <a:ext uri="{FF2B5EF4-FFF2-40B4-BE49-F238E27FC236}">
                <a16:creationId xmlns:a16="http://schemas.microsoft.com/office/drawing/2014/main" id="{6EE1FF30-541D-BC28-297F-46959E03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00" y="3506400"/>
            <a:ext cx="3351600" cy="33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9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E1148B11-76AF-E5F6-F926-C4613A5F9F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9075"/>
            <a:ext cx="6899275" cy="609600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</a:rPr>
              <a:t>Resources</a:t>
            </a:r>
          </a:p>
        </p:txBody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A2B39970-1718-AB1A-18EC-D9C939324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727689"/>
              </p:ext>
            </p:extLst>
          </p:nvPr>
        </p:nvGraphicFramePr>
        <p:xfrm>
          <a:off x="1844810" y="805243"/>
          <a:ext cx="9259358" cy="5951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69EF443A-E76A-7203-C214-3F7CF8A729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2" y="1644694"/>
            <a:ext cx="730292" cy="730292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E6C951D-3E84-F12F-9D77-AA022BB92B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805243"/>
            <a:ext cx="730293" cy="730293"/>
          </a:xfrm>
          <a:prstGeom prst="rect">
            <a:avLst/>
          </a:prstGeom>
        </p:spPr>
      </p:pic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581131B-2186-429B-A835-CCEBD6F96E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2" y="2520968"/>
            <a:ext cx="730292" cy="730292"/>
          </a:xfrm>
          <a:prstGeom prst="rect">
            <a:avLst/>
          </a:prstGeom>
        </p:spPr>
      </p:pic>
      <p:pic>
        <p:nvPicPr>
          <p:cNvPr id="15" name="Picture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7877775-309A-A5F0-F4A9-95DC5E514D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3354282"/>
            <a:ext cx="730293" cy="730293"/>
          </a:xfrm>
          <a:prstGeom prst="rect">
            <a:avLst/>
          </a:prstGeom>
        </p:spPr>
      </p:pic>
      <p:pic>
        <p:nvPicPr>
          <p:cNvPr id="17" name="Picture 16" descr="A qr code with black squares&#10;&#10;Description automatically generated">
            <a:extLst>
              <a:ext uri="{FF2B5EF4-FFF2-40B4-BE49-F238E27FC236}">
                <a16:creationId xmlns:a16="http://schemas.microsoft.com/office/drawing/2014/main" id="{9DD182F5-ED2F-9ADC-4F61-CA7B1E8F2EE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4230556"/>
            <a:ext cx="730293" cy="730293"/>
          </a:xfrm>
          <a:prstGeom prst="rect">
            <a:avLst/>
          </a:prstGeom>
        </p:spPr>
      </p:pic>
      <p:pic>
        <p:nvPicPr>
          <p:cNvPr id="19" name="Picture 1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18429C1A-505D-68FA-CC44-56CF461037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5063871"/>
            <a:ext cx="730293" cy="730293"/>
          </a:xfrm>
          <a:prstGeom prst="rect">
            <a:avLst/>
          </a:prstGeom>
        </p:spPr>
      </p:pic>
      <p:pic>
        <p:nvPicPr>
          <p:cNvPr id="21" name="Picture 2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ECD97D-E21F-DB58-5A53-4E8ED568749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5908632"/>
            <a:ext cx="730293" cy="7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5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9ED2832-1E8A-804D-78DA-8932089CFA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129" y="934129"/>
            <a:ext cx="4989741" cy="49897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02F8E-77CD-A457-D21A-59BBF2BAE53F}"/>
              </a:ext>
            </a:extLst>
          </p:cNvPr>
          <p:cNvSpPr txBox="1">
            <a:spLocks/>
          </p:cNvSpPr>
          <p:nvPr/>
        </p:nvSpPr>
        <p:spPr>
          <a:xfrm>
            <a:off x="0" y="219075"/>
            <a:ext cx="6899275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3"/>
                </a:solidFill>
              </a:rPr>
              <a:t>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0422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44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3107" y="164652"/>
            <a:ext cx="5741987" cy="70167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About</a:t>
            </a:r>
            <a:r>
              <a:rPr lang="en-GB" dirty="0"/>
              <a:t> Johnny </a:t>
            </a:r>
            <a:r>
              <a:rPr lang="en-GB" sz="2800" dirty="0"/>
              <a:t>(he/him)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99" y="2843858"/>
            <a:ext cx="3254829" cy="98187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03" y="4552561"/>
            <a:ext cx="2558422" cy="14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raphic 3">
            <a:extLst>
              <a:ext uri="{FF2B5EF4-FFF2-40B4-BE49-F238E27FC236}">
                <a16:creationId xmlns:a16="http://schemas.microsoft.com/office/drawing/2014/main" id="{9EF55551-328C-FB6B-D21D-C14EEB03993C}"/>
              </a:ext>
            </a:extLst>
          </p:cNvPr>
          <p:cNvSpPr/>
          <p:nvPr/>
        </p:nvSpPr>
        <p:spPr>
          <a:xfrm rot="2507668">
            <a:off x="684956" y="815345"/>
            <a:ext cx="4918291" cy="538544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blipFill dpi="0" rotWithShape="0">
            <a:blip r:embed="rId5">
              <a:alphaModFix amt="99000"/>
            </a:blip>
            <a:srcRect/>
            <a:stretch>
              <a:fillRect l="-12000" t="-4000" b="-18000"/>
            </a:stretch>
          </a:blip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17" name="Picture 16" descr="A black and red logo&#10;&#10;Description automatically generated">
            <a:extLst>
              <a:ext uri="{FF2B5EF4-FFF2-40B4-BE49-F238E27FC236}">
                <a16:creationId xmlns:a16="http://schemas.microsoft.com/office/drawing/2014/main" id="{AD935206-65F9-21CC-C5AB-43CC31798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086" y="954817"/>
            <a:ext cx="3186529" cy="12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66" y="1266143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69" y="1201573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343" y="2783277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792" y="1830776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419" y="4138260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34" y="3688987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and red logo&#10;&#10;Description automatically generated">
            <a:extLst>
              <a:ext uri="{FF2B5EF4-FFF2-40B4-BE49-F238E27FC236}">
                <a16:creationId xmlns:a16="http://schemas.microsoft.com/office/drawing/2014/main" id="{DE5D8F67-822E-6D52-38CA-EE300DABC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733" y="4646031"/>
            <a:ext cx="2671880" cy="10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D2DCA5-C742-DE7B-8F3D-3AF20DDE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475" y="1152939"/>
            <a:ext cx="5709407" cy="1074795"/>
          </a:xfrm>
        </p:spPr>
        <p:txBody>
          <a:bodyPr>
            <a:normAutofit/>
          </a:bodyPr>
          <a:lstStyle/>
          <a:p>
            <a:pPr marL="0" indent="0"/>
            <a:r>
              <a:rPr lang="en-GB" kern="1200"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8A2CB-1480-BB9F-D08F-CCD4DA67E2D3}"/>
              </a:ext>
            </a:extLst>
          </p:cNvPr>
          <p:cNvSpPr txBox="1"/>
          <p:nvPr/>
        </p:nvSpPr>
        <p:spPr>
          <a:xfrm>
            <a:off x="4870580" y="1870517"/>
            <a:ext cx="6706536" cy="3381375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GB" sz="2800" dirty="0"/>
              <a:t>What is a Dynamic Measure?</a:t>
            </a:r>
          </a:p>
          <a:p>
            <a:pPr marL="457200" indent="-457200" fontAlgn="ctr">
              <a:lnSpc>
                <a:spcPct val="200000"/>
              </a:lnSpc>
              <a:buClr>
                <a:srgbClr val="B12740"/>
              </a:buClr>
              <a:buFont typeface="Courier New" panose="02070309020205020404" pitchFamily="49" charset="0"/>
              <a:buChar char="o"/>
            </a:pPr>
            <a:r>
              <a:rPr lang="en-GB" sz="2800" dirty="0"/>
              <a:t>Why would you use a Dynamic Measure?</a:t>
            </a:r>
          </a:p>
          <a:p>
            <a:pPr marL="457200" indent="-457200" fontAlgn="ctr">
              <a:lnSpc>
                <a:spcPct val="200000"/>
              </a:lnSpc>
              <a:buClr>
                <a:srgbClr val="B12740"/>
              </a:buClr>
              <a:buFont typeface="Courier New" panose="02070309020205020404" pitchFamily="49" charset="0"/>
              <a:buChar char="o"/>
            </a:pPr>
            <a:r>
              <a:rPr lang="en-GB" sz="2800" dirty="0"/>
              <a:t>How can you create Dynamic Measures?</a:t>
            </a: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1D2177D-F346-3543-69B9-E190E6454371}"/>
              </a:ext>
            </a:extLst>
          </p:cNvPr>
          <p:cNvSpPr/>
          <p:nvPr/>
        </p:nvSpPr>
        <p:spPr>
          <a:xfrm rot="5400000">
            <a:off x="1089228" y="175860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17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D373D071-0B2A-47DC-3AA3-A045252E73ED}"/>
              </a:ext>
            </a:extLst>
          </p:cNvPr>
          <p:cNvSpPr/>
          <p:nvPr/>
        </p:nvSpPr>
        <p:spPr>
          <a:xfrm rot="5400000">
            <a:off x="4455801" y="3623705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2445A7D-E526-6741-11E5-E79A5692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10" y="2472215"/>
            <a:ext cx="9340380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Tell me about </a:t>
            </a:r>
            <a:r>
              <a:rPr lang="en-GB" sz="4000" dirty="0">
                <a:solidFill>
                  <a:schemeClr val="accent3"/>
                </a:solidFill>
              </a:rPr>
              <a:t>YOU…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9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AA999-5BF2-F746-07D6-46D9742F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796DD52-A002-DE20-4C8F-72B78624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10" y="2472215"/>
            <a:ext cx="9340380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What is a </a:t>
            </a:r>
            <a:r>
              <a:rPr lang="en-GB" sz="4000" dirty="0">
                <a:solidFill>
                  <a:schemeClr val="accent3"/>
                </a:solidFill>
              </a:rPr>
              <a:t>Dynamic Measure?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6E8716F-7834-5D20-060D-E57EA53CEB8D}"/>
              </a:ext>
            </a:extLst>
          </p:cNvPr>
          <p:cNvSpPr/>
          <p:nvPr/>
        </p:nvSpPr>
        <p:spPr>
          <a:xfrm rot="5400000">
            <a:off x="4455801" y="3623705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0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9584A498-A35F-AD93-15ED-9798326CC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9399983"/>
                  </p:ext>
                </p:extLst>
              </p:nvPr>
            </p:nvGraphicFramePr>
            <p:xfrm>
              <a:off x="846193" y="382066"/>
              <a:ext cx="10499614" cy="60938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9584A498-A35F-AD93-15ED-9798326CC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193" y="382066"/>
                <a:ext cx="10499614" cy="6093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634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3D9DD-AF22-BCC1-F2B6-02374C21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19B55ABA-9317-F292-17E8-D2424B43A595}"/>
              </a:ext>
            </a:extLst>
          </p:cNvPr>
          <p:cNvSpPr/>
          <p:nvPr/>
        </p:nvSpPr>
        <p:spPr>
          <a:xfrm rot="5400000">
            <a:off x="4455801" y="3623705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E97643B-3097-308E-8A18-BA7047C0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26" y="2478352"/>
            <a:ext cx="9661546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Why would you use a </a:t>
            </a:r>
            <a:r>
              <a:rPr lang="en-GB" sz="4000" dirty="0">
                <a:solidFill>
                  <a:schemeClr val="accent3"/>
                </a:solidFill>
              </a:rPr>
              <a:t>Dynamic Measure?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7A9E72C-AF42-89FF-785C-F260FAB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8" y="605850"/>
            <a:ext cx="9944422" cy="662526"/>
          </a:xfrm>
        </p:spPr>
        <p:txBody>
          <a:bodyPr/>
          <a:lstStyle/>
          <a:p>
            <a:r>
              <a:rPr lang="en-US" sz="3600" dirty="0"/>
              <a:t>Why would you use a </a:t>
            </a:r>
            <a:r>
              <a:rPr lang="en-US" sz="3600" dirty="0">
                <a:solidFill>
                  <a:schemeClr val="accent3"/>
                </a:solidFill>
              </a:rPr>
              <a:t>Dynamic Measure?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3DB967-7511-2468-8C24-31FA4CF5972E}"/>
              </a:ext>
            </a:extLst>
          </p:cNvPr>
          <p:cNvGrpSpPr/>
          <p:nvPr/>
        </p:nvGrpSpPr>
        <p:grpSpPr>
          <a:xfrm>
            <a:off x="942607" y="1508311"/>
            <a:ext cx="10306785" cy="887594"/>
            <a:chOff x="942607" y="1508311"/>
            <a:chExt cx="10306785" cy="8875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97CF66-157F-0C01-7FB8-2EAFFD6870E7}"/>
                </a:ext>
              </a:extLst>
            </p:cNvPr>
            <p:cNvSpPr/>
            <p:nvPr/>
          </p:nvSpPr>
          <p:spPr>
            <a:xfrm>
              <a:off x="942607" y="1508311"/>
              <a:ext cx="10306785" cy="887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9" name="Rectangle 8" descr="Sunglasses Face Outline">
              <a:extLst>
                <a:ext uri="{FF2B5EF4-FFF2-40B4-BE49-F238E27FC236}">
                  <a16:creationId xmlns:a16="http://schemas.microsoft.com/office/drawing/2014/main" id="{522B948B-4335-4C12-C409-D2393B6F5E51}"/>
                </a:ext>
              </a:extLst>
            </p:cNvPr>
            <p:cNvSpPr/>
            <p:nvPr/>
          </p:nvSpPr>
          <p:spPr>
            <a:xfrm>
              <a:off x="1211104" y="1708019"/>
              <a:ext cx="488176" cy="48817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C6F199-24BE-8F5C-DE71-41F0E800385D}"/>
                </a:ext>
              </a:extLst>
            </p:cNvPr>
            <p:cNvSpPr/>
            <p:nvPr/>
          </p:nvSpPr>
          <p:spPr>
            <a:xfrm>
              <a:off x="1967778" y="1508311"/>
              <a:ext cx="9281613" cy="887594"/>
            </a:xfrm>
            <a:custGeom>
              <a:avLst/>
              <a:gdLst>
                <a:gd name="connsiteX0" fmla="*/ 0 w 9281613"/>
                <a:gd name="connsiteY0" fmla="*/ 0 h 887594"/>
                <a:gd name="connsiteX1" fmla="*/ 9281613 w 9281613"/>
                <a:gd name="connsiteY1" fmla="*/ 0 h 887594"/>
                <a:gd name="connsiteX2" fmla="*/ 9281613 w 9281613"/>
                <a:gd name="connsiteY2" fmla="*/ 887594 h 887594"/>
                <a:gd name="connsiteX3" fmla="*/ 0 w 9281613"/>
                <a:gd name="connsiteY3" fmla="*/ 887594 h 887594"/>
                <a:gd name="connsiteX4" fmla="*/ 0 w 9281613"/>
                <a:gd name="connsiteY4" fmla="*/ 0 h 88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613" h="887594">
                  <a:moveTo>
                    <a:pt x="0" y="0"/>
                  </a:moveTo>
                  <a:lnTo>
                    <a:pt x="9281613" y="0"/>
                  </a:lnTo>
                  <a:lnTo>
                    <a:pt x="9281613" y="887594"/>
                  </a:lnTo>
                  <a:lnTo>
                    <a:pt x="0" y="8875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3937" tIns="93937" rIns="93937" bIns="93937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/>
                <a:t>It’s cool!</a:t>
              </a:r>
              <a:endParaRPr lang="en-US" sz="2200" kern="120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8A0DC1-5A4A-E2A7-1484-582BD0CADA39}"/>
              </a:ext>
            </a:extLst>
          </p:cNvPr>
          <p:cNvSpPr/>
          <p:nvPr/>
        </p:nvSpPr>
        <p:spPr>
          <a:xfrm>
            <a:off x="942607" y="2617804"/>
            <a:ext cx="10306785" cy="88759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 descr="Rocket">
            <a:extLst>
              <a:ext uri="{FF2B5EF4-FFF2-40B4-BE49-F238E27FC236}">
                <a16:creationId xmlns:a16="http://schemas.microsoft.com/office/drawing/2014/main" id="{14E0EB33-C530-457B-26BD-6FB1FE3D1F24}"/>
              </a:ext>
            </a:extLst>
          </p:cNvPr>
          <p:cNvSpPr/>
          <p:nvPr/>
        </p:nvSpPr>
        <p:spPr>
          <a:xfrm>
            <a:off x="1211104" y="2817512"/>
            <a:ext cx="488176" cy="48817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35012A-FEF9-EA85-93CC-38887F221E5E}"/>
              </a:ext>
            </a:extLst>
          </p:cNvPr>
          <p:cNvSpPr/>
          <p:nvPr/>
        </p:nvSpPr>
        <p:spPr>
          <a:xfrm>
            <a:off x="1967778" y="2617804"/>
            <a:ext cx="9281613" cy="887594"/>
          </a:xfrm>
          <a:custGeom>
            <a:avLst/>
            <a:gdLst>
              <a:gd name="connsiteX0" fmla="*/ 0 w 9281613"/>
              <a:gd name="connsiteY0" fmla="*/ 0 h 887594"/>
              <a:gd name="connsiteX1" fmla="*/ 9281613 w 9281613"/>
              <a:gd name="connsiteY1" fmla="*/ 0 h 887594"/>
              <a:gd name="connsiteX2" fmla="*/ 9281613 w 9281613"/>
              <a:gd name="connsiteY2" fmla="*/ 887594 h 887594"/>
              <a:gd name="connsiteX3" fmla="*/ 0 w 9281613"/>
              <a:gd name="connsiteY3" fmla="*/ 887594 h 887594"/>
              <a:gd name="connsiteX4" fmla="*/ 0 w 9281613"/>
              <a:gd name="connsiteY4" fmla="*/ 0 h 88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1613" h="887594">
                <a:moveTo>
                  <a:pt x="0" y="0"/>
                </a:moveTo>
                <a:lnTo>
                  <a:pt x="9281613" y="0"/>
                </a:lnTo>
                <a:lnTo>
                  <a:pt x="9281613" y="887594"/>
                </a:lnTo>
                <a:lnTo>
                  <a:pt x="0" y="887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937" tIns="93937" rIns="93937" bIns="93937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/>
              <a:t>Space saving</a:t>
            </a:r>
            <a:endParaRPr lang="en-US" sz="2200" kern="12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4A4DFC-5C2F-BB42-C309-04106CA5DC95}"/>
              </a:ext>
            </a:extLst>
          </p:cNvPr>
          <p:cNvSpPr/>
          <p:nvPr/>
        </p:nvSpPr>
        <p:spPr>
          <a:xfrm>
            <a:off x="942607" y="3727296"/>
            <a:ext cx="10306785" cy="88759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Rectangle 17" descr="Upward trend">
            <a:extLst>
              <a:ext uri="{FF2B5EF4-FFF2-40B4-BE49-F238E27FC236}">
                <a16:creationId xmlns:a16="http://schemas.microsoft.com/office/drawing/2014/main" id="{D215B5A0-F8B8-A21D-FBE6-24EC5B769331}"/>
              </a:ext>
            </a:extLst>
          </p:cNvPr>
          <p:cNvSpPr/>
          <p:nvPr/>
        </p:nvSpPr>
        <p:spPr>
          <a:xfrm>
            <a:off x="1211104" y="3927005"/>
            <a:ext cx="488176" cy="48817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2C2186-C8E3-D02F-0CB1-75F80CF0E137}"/>
              </a:ext>
            </a:extLst>
          </p:cNvPr>
          <p:cNvSpPr/>
          <p:nvPr/>
        </p:nvSpPr>
        <p:spPr>
          <a:xfrm>
            <a:off x="1967778" y="3727296"/>
            <a:ext cx="9281613" cy="887594"/>
          </a:xfrm>
          <a:custGeom>
            <a:avLst/>
            <a:gdLst>
              <a:gd name="connsiteX0" fmla="*/ 0 w 9281613"/>
              <a:gd name="connsiteY0" fmla="*/ 0 h 887594"/>
              <a:gd name="connsiteX1" fmla="*/ 9281613 w 9281613"/>
              <a:gd name="connsiteY1" fmla="*/ 0 h 887594"/>
              <a:gd name="connsiteX2" fmla="*/ 9281613 w 9281613"/>
              <a:gd name="connsiteY2" fmla="*/ 887594 h 887594"/>
              <a:gd name="connsiteX3" fmla="*/ 0 w 9281613"/>
              <a:gd name="connsiteY3" fmla="*/ 887594 h 887594"/>
              <a:gd name="connsiteX4" fmla="*/ 0 w 9281613"/>
              <a:gd name="connsiteY4" fmla="*/ 0 h 88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1613" h="887594">
                <a:moveTo>
                  <a:pt x="0" y="0"/>
                </a:moveTo>
                <a:lnTo>
                  <a:pt x="9281613" y="0"/>
                </a:lnTo>
                <a:lnTo>
                  <a:pt x="9281613" y="887594"/>
                </a:lnTo>
                <a:lnTo>
                  <a:pt x="0" y="887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937" tIns="93937" rIns="93937" bIns="93937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/>
              <a:t>Performance enhancing</a:t>
            </a:r>
            <a:endParaRPr lang="en-US" sz="2200" kern="12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C479AE-65AA-42C8-8CF1-53643B313A29}"/>
              </a:ext>
            </a:extLst>
          </p:cNvPr>
          <p:cNvSpPr/>
          <p:nvPr/>
        </p:nvSpPr>
        <p:spPr>
          <a:xfrm>
            <a:off x="942607" y="4836789"/>
            <a:ext cx="10306785" cy="88759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21" name="Rectangle 20" descr="Warning">
            <a:extLst>
              <a:ext uri="{FF2B5EF4-FFF2-40B4-BE49-F238E27FC236}">
                <a16:creationId xmlns:a16="http://schemas.microsoft.com/office/drawing/2014/main" id="{0701989C-ED78-BB3D-C918-013C2BF77016}"/>
              </a:ext>
            </a:extLst>
          </p:cNvPr>
          <p:cNvSpPr/>
          <p:nvPr/>
        </p:nvSpPr>
        <p:spPr>
          <a:xfrm>
            <a:off x="1211104" y="5036498"/>
            <a:ext cx="488176" cy="48817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C2FA92-D6C9-7CFC-940C-268D2BE757E2}"/>
              </a:ext>
            </a:extLst>
          </p:cNvPr>
          <p:cNvSpPr/>
          <p:nvPr/>
        </p:nvSpPr>
        <p:spPr>
          <a:xfrm>
            <a:off x="1967778" y="4836789"/>
            <a:ext cx="9281613" cy="887594"/>
          </a:xfrm>
          <a:custGeom>
            <a:avLst/>
            <a:gdLst>
              <a:gd name="connsiteX0" fmla="*/ 0 w 9281613"/>
              <a:gd name="connsiteY0" fmla="*/ 0 h 887594"/>
              <a:gd name="connsiteX1" fmla="*/ 9281613 w 9281613"/>
              <a:gd name="connsiteY1" fmla="*/ 0 h 887594"/>
              <a:gd name="connsiteX2" fmla="*/ 9281613 w 9281613"/>
              <a:gd name="connsiteY2" fmla="*/ 887594 h 887594"/>
              <a:gd name="connsiteX3" fmla="*/ 0 w 9281613"/>
              <a:gd name="connsiteY3" fmla="*/ 887594 h 887594"/>
              <a:gd name="connsiteX4" fmla="*/ 0 w 9281613"/>
              <a:gd name="connsiteY4" fmla="*/ 0 h 88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1613" h="887594">
                <a:moveTo>
                  <a:pt x="0" y="0"/>
                </a:moveTo>
                <a:lnTo>
                  <a:pt x="9281613" y="0"/>
                </a:lnTo>
                <a:lnTo>
                  <a:pt x="9281613" y="887594"/>
                </a:lnTo>
                <a:lnTo>
                  <a:pt x="0" y="887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3937" tIns="93937" rIns="93937" bIns="93937" numCol="1" spcCol="1270" anchor="ctr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200" kern="1200"/>
              <a:t>Avoid information overload</a:t>
            </a:r>
            <a:endParaRPr lang="en-US" sz="2200" kern="1200"/>
          </a:p>
        </p:txBody>
      </p:sp>
    </p:spTree>
    <p:extLst>
      <p:ext uri="{BB962C8B-B14F-4D97-AF65-F5344CB8AC3E}">
        <p14:creationId xmlns:p14="http://schemas.microsoft.com/office/powerpoint/2010/main" val="97595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vancingAnalytic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ingAnalytics" id="{DE577AA9-A51F-43B6-A638-361381E7B576}" vid="{6189C900-E8E4-49ED-9984-5AEF20A94327}"/>
    </a:ext>
  </a:extLst>
</a:theme>
</file>

<file path=ppt/theme/theme2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3.xml><?xml version="1.0" encoding="utf-8"?>
<a:theme xmlns:a="http://schemas.openxmlformats.org/drawingml/2006/main" name="Advancing Theme 2.0">
  <a:themeElements>
    <a:clrScheme name="AA2024">
      <a:dk1>
        <a:sysClr val="windowText" lastClr="000000"/>
      </a:dk1>
      <a:lt1>
        <a:sysClr val="window" lastClr="FFFFFF"/>
      </a:lt1>
      <a:dk2>
        <a:srgbClr val="212D5E"/>
      </a:dk2>
      <a:lt2>
        <a:srgbClr val="F5F5F5"/>
      </a:lt2>
      <a:accent1>
        <a:srgbClr val="AA2923"/>
      </a:accent1>
      <a:accent2>
        <a:srgbClr val="3CAB68"/>
      </a:accent2>
      <a:accent3>
        <a:srgbClr val="4B64FF"/>
      </a:accent3>
      <a:accent4>
        <a:srgbClr val="212D5E"/>
      </a:accent4>
      <a:accent5>
        <a:srgbClr val="000000"/>
      </a:accent5>
      <a:accent6>
        <a:srgbClr val="F5F5F5"/>
      </a:accent6>
      <a:hlink>
        <a:srgbClr val="0563C1"/>
      </a:hlink>
      <a:folHlink>
        <a:srgbClr val="AA2923"/>
      </a:folHlink>
    </a:clrScheme>
    <a:fontScheme name="AA2024">
      <a:majorFont>
        <a:latin typeface="Marcellus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cing Theme 2.0" id="{9A9EF3DE-7221-472D-A8E1-E36423844529}" vid="{B26F9A34-CAF3-4A33-B4A3-874984446E5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F794D51C-8921-4367-8AFA-E6B5471BADEE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9F2DCE75-6528-4CA8-A7DF-D0A80E1217F6&quot;"/>
    <we:property name="embedUrl" value="&quot;/reportEmbed?reportId=8dcb3db5-6370-4083-998e-a1e79c29450d&amp;groupId=7a87aa0f-e102-4b31-8ade-636ef0d4269b&amp;w=2&amp;config=eyJjbHVzdGVyVXJsIjoiaHR0cHM6Ly9XQUJJLVVLLVNPVVRILUItUFJJTUFSWS1yZWRpcmVjdC5hbmFseXNpcy53aW5kb3dzLm5ldCIsImVtYmVkRmVhdHVyZXMiOnsidXNhZ2VNZXRyaWNzVk5leHQiOnRydWV9fQ%3D%3D&amp;disableSensitivityBanner=true&quot;"/>
    <we:property name="bookmark" value="&quot;H4sIAAAAAAAAA81XbU/bMBD+K5WliS/ZlDca4BOlMGmCMtYC0zRVkxNfisGNI8cpdFX/+86JO+iLSodKtX5ofWff3XPnx2d3QhgvckHHl3QI5IicSPkwpOqh4RGHZFb39et5p9U9/3XZ6pyhWuaay6wgRxOiqRqAvuVFSYXxgMqffYdQIa7owEgpFQU4JAdVyIwK/hvqxTilVQlTh8BTLqSixmVPUw3G7QiXo4yxvU8BRqSJ5iPoQaJrbRdyqfRMdkjKhUYTYxqPz55yhTAmM/gsOWTUDd39kHkQ0jQ6SFO00eMcKleCGuenJvTMk3F0O8PgO+SzksPKpa1SgivPMs31GIU2FZAxqlB3Xfl0p1iC73egoLJpy4zxGviEnIB+BKiGBicUhZ1oS1EOV+h7slQJdCF9FioAUyzdlZJY2DkQjSoPM3khH0GdyDJjxtKoezldEcDMtBhbnriUj/hjXLWG6EaTo48e1uKaD+Em4yj6Zm5BvMnz7UddHxQ//ZpH/1rO5S18tap38rGtACWE7lVxi5qFFfnmeWmIXJEdGaApzyxDfd+NQ9eDBALDTAiiuCL9ahJbmrYx5EAqnlBB3jnXH4BfHYR8t5SxO3XeAdHx6RiPKk8aHaBFqWARmVU3eiBsZdfharERzRLULoKaed8SqoXpRrACVcUPng2E7XrPlKg7BaG4tn1HlTZtNb7H9Mz+T2cdD8Pdv6CXLfnYtpX32/X+1CzzDmM38KHp02YQBy7z4ujgVaJurfx2fbGIuIeIi0YXRpCVy2fyXZiwHoppRI1vJa2X/weAOngp86zx4S2ETKhidmqBkVIx7Ow19065mvU4vBHOdrLPhpQOiVIvDGMGobcfu37oN/cjf4fNcxut6vWmYGnSEzwBtWI3yBDw2WUGA8BbxbjAZPMaBofiuSDzo3VPmuOXT5qlNDd52nxZqGKxeZv6+6453qSgCOGWirJ6bGKEC67rGkxqNVrtzZFnz9j0awbZL4ckbgBe0vQh8iAK4SBKmunumtsu7pbdH+U3ZFWf6pg1mYfPIIgCLwjYvp96h8b12vw0POlYPs0nN613d9VZkaUucprAFc1gxYHBDaUZA2bH1YFZQa3qDw2pgiAaHgvY1MBS7w+EMmoacg0AAA==&quot;"/>
    <we:property name="datasetId" value="&quot;3e6b0b2d-207f-483a-b198-d71b2e2e3e96&quot;"/>
    <we:property name="pageName" value="&quot;ReportSection&quot;"/>
    <we:property name="reportUrl" value="&quot;/groups/7a87aa0f-e102-4b31-8ade-636ef0d4269b/reports/8dcb3db5-6370-4083-998e-a1e79c29450d/ReportSection&quot;"/>
    <we:property name="reportName" value="&quot;0 - Dynamic Measures&quot;"/>
    <we:property name="reportState" value="&quot;CONNECTED&quot;"/>
    <we:property name="pageDisplayName" value="&quot;Sales&quot;"/>
    <we:property name="backgroundColor" value="&quot;#D3D3D3&quot;"/>
    <we:property name="initialStateBookmark" value="&quot;H4sIAAAAAAAAA81XbU/bMBD+K5WliS/ZlDca4BOlMGmCMtYC0zRVkxNfisGNI8cpdFX/+86JO+iLSodKtX5ofWff3XPnx2d3QhgvckHHl3QI5IicSPkwpOqh4RGHZFb39et5p9U9/3XZ6pyhWuaay6wgRxOiqRqAvuVFSYXxgMqffYdQIa7owEgpFQU4JAdVyIwK/hvqxTilVQlTh8BTLqSixmVPUw3G7QiXo4yxvU8BRqSJ5iPoQaJrbRdyqfRMdkjKhUYTYxqPz55yhTAmM/gsOWTUDd39kHkQ0jQ6SFO00eMcKleCGuenJvTMk3F0O8PgO+SzksPKpa1SgivPMs31GIU2FZAxqlB3Xfl0p1iC73egoLJpy4zxGviEnIB+BKiGBicUhZ1oS1EOV+h7slQJdCF9FioAUyzdlZJY2DkQjSoPM3khH0GdyDJjxtKoezldEcDMtBhbnriUj/hjXLWG6EaTo48e1uKaD+Em4yj6Zm5BvMnz7UddHxQ//ZpH/1rO5S18tap38rGtACWE7lVxi5qFFfnmeWmIXJEdGaApzyxDfd+NQ9eDBALDTAiiuCL9ahJbmrYx5EAqnlBB3jnXH4BfHYR8t5SxO3XeAdHx6RiPKk8aHaBFqWARmVU3eiBsZdfharERzRLULoKaed8SqoXpRrACVcUPng2E7XrPlKg7BaG4tn1HlTZtNb7H9Mz+T2cdD8Pdv6CXLfnYtpX32/X+1CzzDmM38KHp02YQBy7z4ujgVaJurfx2fbGIuIeIi0YXRpCVy2fyXZiwHoppRI1vJa2X/weAOngp86zx4S2ETKhidmqBkVIx7Ow19065mvU4vBHOdrLPhpQOiVIvDGMGobcfu37oN/cjf4fNcxut6vWmYGnSEzwBtWI3yBDw2WUGA8BbxbjAZPMaBofiuSDzo3VPmuOXT5qlNDd52nxZqGKxeZv6+6453qSgCOGWirJ6bGKEC67rGkxqNVrtzZFnz9j0awbZL4ckbgBe0vQh8iAK4SBKmunumtsu7pbdH+U3ZFWf6pg1mYfPIIgCLwjYvp96h8b12vw0POlYPs0nN613d9VZkaUucprAFc1gxYHBDaUZA2bH1YFZQa3qDw2pgiAaHgvY1MBS7w+EMmoacg0AAA==&quot;"/>
    <we:property name="isFooterCollapsed" value="true"/>
    <we:property name="isFiltersActionButtonVisible" value="false"/>
    <we:property name="isVisualContainerHeaderHidden" value="false"/>
    <we:property name="reportEmbeddedTime" value="&quot;2024-12-13T17:56:04.163Z&quot;"/>
    <we:property name="creatorTenantId" value="&quot;0c72ee5e-a060-49a8-8204-9078edfc09e0&quot;"/>
    <we:property name="creatorUserId" value="&quot;1003200130F7BDA5&quot;"/>
    <we:property name="creatorSessionId" value="&quot;42a5f745-5bc5-48d1-b85a-b6c6e027131f&quot;"/>
    <we:property name="artifactViewState" value="&quot;liv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9332d9-68bf-4487-9fc8-f898b54ba2f4">
      <Terms xmlns="http://schemas.microsoft.com/office/infopath/2007/PartnerControls"/>
    </lcf76f155ced4ddcb4097134ff3c332f>
    <TaxCatchAll xmlns="e5446278-f595-413d-97e8-9d05bced5ef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8" ma:contentTypeDescription="Create a new document." ma:contentTypeScope="" ma:versionID="0647684eebec926fe434f9e00386d275">
  <xsd:schema xmlns:xsd="http://www.w3.org/2001/XMLSchema" xmlns:xs="http://www.w3.org/2001/XMLSchema" xmlns:p="http://schemas.microsoft.com/office/2006/metadata/properties" xmlns:ns2="549332d9-68bf-4487-9fc8-f898b54ba2f4" xmlns:ns3="e5446278-f595-413d-97e8-9d05bced5ef2" targetNamespace="http://schemas.microsoft.com/office/2006/metadata/properties" ma:root="true" ma:fieldsID="1df887a38f4b67bbbcd13561707da88c" ns2:_="" ns3:_="">
    <xsd:import namespace="549332d9-68bf-4487-9fc8-f898b54ba2f4"/>
    <xsd:import namespace="e5446278-f595-413d-97e8-9d05bced5e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699b8be-d5b6-46ba-9960-e7a042ebeb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446278-f595-413d-97e8-9d05bced5ef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b2aff5b-7d48-4931-b41a-4ca1b5c6aaf5}" ma:internalName="TaxCatchAll" ma:showField="CatchAllData" ma:web="e5446278-f595-413d-97e8-9d05bced5e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D9DEFF-6267-414D-9F4B-59C7F6E64999}">
  <ds:schemaRefs>
    <ds:schemaRef ds:uri="549332d9-68bf-4487-9fc8-f898b54ba2f4"/>
    <ds:schemaRef ds:uri="e5446278-f595-413d-97e8-9d05bced5e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CA85AF-B6F2-4D7F-B372-B3030B8C34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8F6B45-C862-4FE4-B9D3-889B755DF888}">
  <ds:schemaRefs>
    <ds:schemaRef ds:uri="549332d9-68bf-4487-9fc8-f898b54ba2f4"/>
    <ds:schemaRef ds:uri="e5446278-f595-413d-97e8-9d05bced5e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Advancing Analytics Commercial Intro</Template>
  <TotalTime>342</TotalTime>
  <Words>235</Words>
  <Application>Microsoft Office PowerPoint</Application>
  <PresentationFormat>Widescreen</PresentationFormat>
  <Paragraphs>49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(Body)</vt:lpstr>
      <vt:lpstr>Courier New</vt:lpstr>
      <vt:lpstr>DM Sans</vt:lpstr>
      <vt:lpstr>DM Sans 14pt</vt:lpstr>
      <vt:lpstr>DM Sans 14pt Black</vt:lpstr>
      <vt:lpstr>DM Sans Medium</vt:lpstr>
      <vt:lpstr>Marcellus</vt:lpstr>
      <vt:lpstr>AdvancingAnalytics</vt:lpstr>
      <vt:lpstr>AA - Community Sessions</vt:lpstr>
      <vt:lpstr>Advancing Theme 2.0</vt:lpstr>
      <vt:lpstr>Dynamic Measures  in Power BI</vt:lpstr>
      <vt:lpstr>About Johnny (he/him)</vt:lpstr>
      <vt:lpstr>PowerPoint Presentation</vt:lpstr>
      <vt:lpstr>Agenda</vt:lpstr>
      <vt:lpstr>Tell me about YOU… </vt:lpstr>
      <vt:lpstr>What is a Dynamic Measure? </vt:lpstr>
      <vt:lpstr>PowerPoint Presentation</vt:lpstr>
      <vt:lpstr>Why would you use a Dynamic Measure? </vt:lpstr>
      <vt:lpstr>Why would you use a Dynamic Measure?</vt:lpstr>
      <vt:lpstr>How you can create Dynamic Measures? </vt:lpstr>
      <vt:lpstr>To the demo lair…</vt:lpstr>
      <vt:lpstr>Summary</vt:lpstr>
      <vt:lpstr>PowerPoint Presentation</vt:lpstr>
      <vt:lpstr>Questions?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Terry McCann</dc:creator>
  <cp:lastModifiedBy>Johnny</cp:lastModifiedBy>
  <cp:revision>11</cp:revision>
  <cp:lastPrinted>2014-10-02T16:18:04Z</cp:lastPrinted>
  <dcterms:created xsi:type="dcterms:W3CDTF">2019-08-05T15:05:36Z</dcterms:created>
  <dcterms:modified xsi:type="dcterms:W3CDTF">2024-12-13T18:53:42Z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  <property fmtid="{D5CDD505-2E9C-101B-9397-08002B2CF9AE}" pid="3" name="Tfs.IsStoryboard">
    <vt:bool>true</vt:bool>
  </property>
  <property fmtid="{D5CDD505-2E9C-101B-9397-08002B2CF9AE}" pid="4" name="MediaServiceImageTags">
    <vt:lpwstr/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  <property fmtid="{D5CDD505-2E9C-101B-9397-08002B2CF9AE}" pid="11" name="Tfs.LastKnownPath">
    <vt:lpwstr>https://advancin-my.sharepoint.com/personal/james_advancinganalytics_co_uk/Documents/Documents/The AA/Panel Discovery Playback.pptx</vt:lpwstr>
  </property>
</Properties>
</file>